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docProps/custom.xml" ContentType="application/vnd.openxmlformats-officedocument.custom-properties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4077" r:id="rId1"/>
  </p:sldMasterIdLst>
  <p:notesMasterIdLst>
    <p:notesMasterId r:id="rId21"/>
  </p:notesMasterIdLst>
  <p:handoutMasterIdLst>
    <p:handoutMasterId r:id="rId22"/>
  </p:handoutMasterIdLst>
  <p:sldIdLst>
    <p:sldId id="506" r:id="rId2"/>
    <p:sldId id="534" r:id="rId3"/>
    <p:sldId id="535" r:id="rId4"/>
    <p:sldId id="536" r:id="rId5"/>
    <p:sldId id="537" r:id="rId6"/>
    <p:sldId id="538" r:id="rId7"/>
    <p:sldId id="539" r:id="rId8"/>
    <p:sldId id="540" r:id="rId9"/>
    <p:sldId id="541" r:id="rId10"/>
    <p:sldId id="542" r:id="rId11"/>
    <p:sldId id="554" r:id="rId12"/>
    <p:sldId id="543" r:id="rId13"/>
    <p:sldId id="544" r:id="rId14"/>
    <p:sldId id="545" r:id="rId15"/>
    <p:sldId id="546" r:id="rId16"/>
    <p:sldId id="547" r:id="rId17"/>
    <p:sldId id="548" r:id="rId18"/>
    <p:sldId id="549" r:id="rId19"/>
    <p:sldId id="533" r:id="rId20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宋体" pitchFamily="2" charset="-122"/>
        <a:cs typeface="Arial" pitchFamily="34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宋体" pitchFamily="2" charset="-122"/>
        <a:cs typeface="Arial" pitchFamily="34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宋体" pitchFamily="2" charset="-122"/>
        <a:cs typeface="Arial" pitchFamily="34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宋体" pitchFamily="2" charset="-122"/>
        <a:cs typeface="Arial" pitchFamily="34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宋体" pitchFamily="2" charset="-122"/>
        <a:cs typeface="Arial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Arial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Arial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Arial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Arial" pitchFamily="34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12C8C85-51F0-491E-9774-3900AFEF0FD7}" styleName="浅色样式 2 - 强调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398" autoAdjust="0"/>
    <p:restoredTop sz="84941" autoAdjust="0"/>
  </p:normalViewPr>
  <p:slideViewPr>
    <p:cSldViewPr snapToObjects="1">
      <p:cViewPr>
        <p:scale>
          <a:sx n="66" d="100"/>
          <a:sy n="66" d="100"/>
        </p:scale>
        <p:origin x="-804" y="-516"/>
      </p:cViewPr>
      <p:guideLst>
        <p:guide orient="horz" pos="1920"/>
        <p:guide pos="2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 snapToObjects="1">
      <p:cViewPr varScale="1">
        <p:scale>
          <a:sx n="53" d="100"/>
          <a:sy n="53" d="100"/>
        </p:scale>
        <p:origin x="-2952" y="-102"/>
      </p:cViewPr>
      <p:guideLst>
        <p:guide orient="horz" pos="2880"/>
        <p:guide pos="2160"/>
      </p:guideLst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Calibri" pitchFamily="34" charset="0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itchFamily="34" charset="0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fld id="{234B9114-17B6-4B2E-BB52-C84C61F822B9}" type="datetimeFigureOut">
              <a:rPr lang="zh-CN" altLang="en-US"/>
              <a:pPr>
                <a:defRPr/>
              </a:pPr>
              <a:t>2014-4-17</a:t>
            </a:fld>
            <a:endParaRPr lang="en-US" altLang="zh-C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Calibri" pitchFamily="34" charset="0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itchFamily="34" charset="0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fld id="{06B09362-100E-46DB-B719-3FFC4F8EA90B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xmlns="" val="36063523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Calibri" pitchFamily="34" charset="0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itchFamily="34" charset="0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fld id="{CEEF86ED-D617-4156-B5A2-627D405FFF12}" type="datetimeFigureOut">
              <a:rPr lang="zh-CN" altLang="en-US"/>
              <a:pPr>
                <a:defRPr/>
              </a:pPr>
              <a:t>2014-4-17</a:t>
            </a:fld>
            <a:endParaRPr lang="en-US" altLang="zh-C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Calibri" pitchFamily="34" charset="0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itchFamily="34" charset="0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fld id="{297ED206-5494-469C-91C1-01976665739B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xmlns="" val="168011543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png"/><Relationship Id="rId4" Type="http://schemas.openxmlformats.org/officeDocument/2006/relationships/image" Target="../media/image9.emf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244BA-D63A-4A92-911E-C84A727FD6FE}" type="datetimeFigureOut">
              <a:rPr lang="zh-CN" altLang="en-US" smtClean="0"/>
              <a:pPr/>
              <a:t>2014-4-17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B1ABF-45C5-4F3E-97B9-B018FC8C46A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54640120"/>
      </p:ext>
    </p:extLst>
  </p:cSld>
  <p:clrMapOvr>
    <a:masterClrMapping/>
  </p:clrMapOvr>
  <p:hf sldNum="0" hd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244BA-D63A-4A92-911E-C84A727FD6FE}" type="datetimeFigureOut">
              <a:rPr lang="zh-CN" altLang="en-US" smtClean="0"/>
              <a:pPr/>
              <a:t>2014-4-17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B1ABF-45C5-4F3E-97B9-B018FC8C46A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934757749"/>
      </p:ext>
    </p:extLst>
  </p:cSld>
  <p:clrMapOvr>
    <a:masterClrMapping/>
  </p:clrMapOvr>
  <p:hf sldNum="0"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244BA-D63A-4A92-911E-C84A727FD6FE}" type="datetimeFigureOut">
              <a:rPr lang="zh-CN" altLang="en-US" smtClean="0"/>
              <a:pPr/>
              <a:t>2014-4-17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B1ABF-45C5-4F3E-97B9-B018FC8C46A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392036275"/>
      </p:ext>
    </p:extLst>
  </p:cSld>
  <p:clrMapOvr>
    <a:masterClrMapping/>
  </p:clrMapOvr>
  <p:hf sldNum="0" hd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hapter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3" descr="ppt-background.pn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61463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标题 9"/>
          <p:cNvSpPr>
            <a:spLocks noGrp="1"/>
          </p:cNvSpPr>
          <p:nvPr>
            <p:ph type="title"/>
          </p:nvPr>
        </p:nvSpPr>
        <p:spPr>
          <a:xfrm>
            <a:off x="1752600" y="1346200"/>
            <a:ext cx="5541963" cy="508000"/>
          </a:xfrm>
        </p:spPr>
        <p:txBody>
          <a:bodyPr/>
          <a:lstStyle>
            <a:lvl1pPr algn="ctr">
              <a:defRPr b="1">
                <a:solidFill>
                  <a:schemeClr val="bg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_alternate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blueband.tif"/>
          <p:cNvPicPr>
            <a:picLocks noChangeAspect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6016625"/>
            <a:ext cx="81280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图片 4" descr="云视logo定稿透明底20121023-拷贝.png"/>
          <p:cNvPicPr>
            <a:picLocks noChangeAspect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735888" y="5943600"/>
            <a:ext cx="874712" cy="665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 Box 16"/>
          <p:cNvSpPr txBox="1">
            <a:spLocks noChangeArrowheads="1"/>
          </p:cNvSpPr>
          <p:nvPr userDrawn="1"/>
        </p:nvSpPr>
        <p:spPr bwMode="gray">
          <a:xfrm>
            <a:off x="76200" y="6535738"/>
            <a:ext cx="5522913" cy="246062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0" hangingPunct="0">
              <a:defRPr/>
            </a:pPr>
            <a:r>
              <a:rPr lang="en-US" altLang="zh-CN" sz="1000" dirty="0">
                <a:solidFill>
                  <a:schemeClr val="tx1">
                    <a:lumMod val="75000"/>
                  </a:schemeClr>
                </a:solidFill>
                <a:latin typeface="Arial" charset="0"/>
              </a:rPr>
              <a:t>Copyright © 2012 Cloud Vision Networks. All Rights Reserved </a:t>
            </a:r>
            <a:r>
              <a:rPr lang="zh-CN" altLang="en-US" sz="1000" dirty="0">
                <a:solidFill>
                  <a:schemeClr val="tx1">
                    <a:lumMod val="75000"/>
                  </a:schemeClr>
                </a:solidFill>
                <a:latin typeface="Arial" charset="0"/>
                <a:ea typeface="黑体" pitchFamily="49" charset="-122"/>
              </a:rPr>
              <a:t>上海云视科技有限公司版权所有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359833" y="1203854"/>
            <a:ext cx="8382000" cy="1677383"/>
          </a:xfrm>
        </p:spPr>
        <p:txBody>
          <a:bodyPr/>
          <a:lstStyle>
            <a:lvl1pPr>
              <a:lnSpc>
                <a:spcPct val="90000"/>
              </a:lnSpc>
              <a:buSzPct val="100000"/>
              <a:buFont typeface="Arial" pitchFamily="34" charset="0"/>
              <a:buChar char="•"/>
              <a:defRPr/>
            </a:lvl1pPr>
            <a:lvl2pPr>
              <a:lnSpc>
                <a:spcPct val="90000"/>
              </a:lnSpc>
              <a:buSzPct val="100000"/>
              <a:buFont typeface="Arial" pitchFamily="34" charset="0"/>
              <a:buChar char="•"/>
              <a:defRPr/>
            </a:lvl2pPr>
            <a:lvl3pPr>
              <a:lnSpc>
                <a:spcPct val="90000"/>
              </a:lnSpc>
              <a:buSzPct val="100000"/>
              <a:buFont typeface="Arial" pitchFamily="34" charset="0"/>
              <a:buChar char="•"/>
              <a:defRPr/>
            </a:lvl3pPr>
            <a:lvl4pPr>
              <a:lnSpc>
                <a:spcPct val="90000"/>
              </a:lnSpc>
              <a:buSzPct val="100000"/>
              <a:buFont typeface="Arial" pitchFamily="34" charset="0"/>
              <a:buChar char="•"/>
              <a:defRPr/>
            </a:lvl4pPr>
            <a:lvl5pPr>
              <a:lnSpc>
                <a:spcPct val="90000"/>
              </a:lnSpc>
              <a:buSzPct val="100000"/>
              <a:buFont typeface="Arial" pitchFamily="34" charset="0"/>
              <a:buChar char="•"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2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 bwMode="auto">
          <a:xfrm>
            <a:off x="0" y="2133600"/>
            <a:ext cx="9144000" cy="1905000"/>
          </a:xfrm>
          <a:prstGeom prst="rect">
            <a:avLst/>
          </a:prstGeom>
          <a:solidFill>
            <a:schemeClr val="lt1">
              <a:alpha val="74000"/>
            </a:schemeClr>
          </a:solidFill>
          <a:ln>
            <a:solidFill>
              <a:schemeClr val="accent2">
                <a:alpha val="6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109728" tIns="54864" rIns="109728" bIns="54864" anchor="ctr"/>
          <a:lstStyle/>
          <a:p>
            <a:pPr algn="ctr" defTabSz="1096963">
              <a:defRPr/>
            </a:pPr>
            <a:endParaRPr lang="zh-CN" altLang="en-US" sz="2800"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Segoe"/>
              <a:ea typeface="宋体" pitchFamily="2" charset="-122"/>
              <a:cs typeface="Arial" pitchFamily="34" charset="0"/>
            </a:endParaRPr>
          </a:p>
        </p:txBody>
      </p:sp>
      <p:pic>
        <p:nvPicPr>
          <p:cNvPr id="3" name="图片 4" descr="云视logo1.png"/>
          <p:cNvPicPr>
            <a:picLocks noChangeAspect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34000" y="4191000"/>
            <a:ext cx="2132013" cy="1624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 userDrawn="1"/>
        </p:nvSpPr>
        <p:spPr>
          <a:xfrm>
            <a:off x="5378450" y="5827713"/>
            <a:ext cx="3840163" cy="9540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1400" b="1" dirty="0">
                <a:solidFill>
                  <a:srgbClr val="404040"/>
                </a:solidFill>
              </a:rPr>
              <a:t>上海云视科技有限公司</a:t>
            </a:r>
            <a:endParaRPr lang="en-US" altLang="zh-CN" sz="1400" b="1" dirty="0">
              <a:solidFill>
                <a:srgbClr val="404040"/>
              </a:solidFill>
            </a:endParaRPr>
          </a:p>
          <a:p>
            <a:pPr>
              <a:defRPr/>
            </a:pPr>
            <a:r>
              <a:rPr lang="zh-CN" altLang="en-US" sz="1400" dirty="0">
                <a:solidFill>
                  <a:srgbClr val="404040"/>
                </a:solidFill>
              </a:rPr>
              <a:t>上海市宜山路</a:t>
            </a:r>
            <a:r>
              <a:rPr lang="en-US" altLang="zh-CN" sz="1400" dirty="0">
                <a:solidFill>
                  <a:srgbClr val="404040"/>
                </a:solidFill>
              </a:rPr>
              <a:t>2016</a:t>
            </a:r>
            <a:r>
              <a:rPr lang="zh-CN" altLang="en-US" sz="1400" dirty="0">
                <a:solidFill>
                  <a:srgbClr val="404040"/>
                </a:solidFill>
              </a:rPr>
              <a:t>号合川大厦</a:t>
            </a:r>
            <a:r>
              <a:rPr lang="en-US" altLang="zh-CN" sz="1400" dirty="0">
                <a:solidFill>
                  <a:srgbClr val="404040"/>
                </a:solidFill>
              </a:rPr>
              <a:t>907</a:t>
            </a:r>
            <a:r>
              <a:rPr lang="zh-CN" altLang="en-US" sz="1400" dirty="0">
                <a:solidFill>
                  <a:srgbClr val="404040"/>
                </a:solidFill>
              </a:rPr>
              <a:t>室</a:t>
            </a:r>
          </a:p>
          <a:p>
            <a:pPr>
              <a:defRPr/>
            </a:pPr>
            <a:r>
              <a:rPr lang="zh-CN" altLang="en-US" sz="1400" dirty="0">
                <a:solidFill>
                  <a:srgbClr val="404040"/>
                </a:solidFill>
              </a:rPr>
              <a:t>总机：（</a:t>
            </a:r>
            <a:r>
              <a:rPr lang="en-US" altLang="zh-CN" sz="1400" dirty="0">
                <a:solidFill>
                  <a:srgbClr val="404040"/>
                </a:solidFill>
              </a:rPr>
              <a:t>8621</a:t>
            </a:r>
            <a:r>
              <a:rPr lang="zh-CN" altLang="en-US" sz="1400" dirty="0">
                <a:solidFill>
                  <a:srgbClr val="404040"/>
                </a:solidFill>
              </a:rPr>
              <a:t>）</a:t>
            </a:r>
            <a:r>
              <a:rPr lang="en-US" altLang="zh-CN" sz="1400" dirty="0">
                <a:solidFill>
                  <a:srgbClr val="404040"/>
                </a:solidFill>
              </a:rPr>
              <a:t>3319 1968</a:t>
            </a:r>
          </a:p>
          <a:p>
            <a:pPr>
              <a:defRPr/>
            </a:pPr>
            <a:r>
              <a:rPr lang="zh-CN" altLang="en-US" sz="1400" dirty="0">
                <a:solidFill>
                  <a:srgbClr val="404040"/>
                </a:solidFill>
              </a:rPr>
              <a:t>传真：（</a:t>
            </a:r>
            <a:r>
              <a:rPr lang="en-US" altLang="zh-CN" sz="1400" dirty="0">
                <a:solidFill>
                  <a:srgbClr val="404040"/>
                </a:solidFill>
              </a:rPr>
              <a:t>8621</a:t>
            </a:r>
            <a:r>
              <a:rPr lang="zh-CN" altLang="en-US" sz="1400" dirty="0">
                <a:solidFill>
                  <a:srgbClr val="404040"/>
                </a:solidFill>
              </a:rPr>
              <a:t>）</a:t>
            </a:r>
            <a:r>
              <a:rPr lang="en-US" altLang="zh-CN" sz="1400" dirty="0">
                <a:solidFill>
                  <a:srgbClr val="404040"/>
                </a:solidFill>
              </a:rPr>
              <a:t>3319 1969</a:t>
            </a:r>
            <a:endParaRPr lang="zh-CN" altLang="en-US" sz="1400" dirty="0">
              <a:solidFill>
                <a:srgbClr val="404040"/>
              </a:solidFill>
            </a:endParaRPr>
          </a:p>
        </p:txBody>
      </p:sp>
      <p:grpSp>
        <p:nvGrpSpPr>
          <p:cNvPr id="5" name="组合 14"/>
          <p:cNvGrpSpPr>
            <a:grpSpLocks/>
          </p:cNvGrpSpPr>
          <p:nvPr userDrawn="1"/>
        </p:nvGrpSpPr>
        <p:grpSpPr bwMode="auto">
          <a:xfrm>
            <a:off x="2743200" y="2743200"/>
            <a:ext cx="3475038" cy="838200"/>
            <a:chOff x="692150" y="2133600"/>
            <a:chExt cx="3475674" cy="838200"/>
          </a:xfrm>
        </p:grpSpPr>
        <p:sp>
          <p:nvSpPr>
            <p:cNvPr id="6" name="Title 1"/>
            <p:cNvSpPr txBox="1">
              <a:spLocks/>
            </p:cNvSpPr>
            <p:nvPr userDrawn="1"/>
          </p:nvSpPr>
          <p:spPr>
            <a:xfrm>
              <a:off x="2210078" y="2133600"/>
              <a:ext cx="1957746" cy="838200"/>
            </a:xfrm>
            <a:prstGeom prst="rect">
              <a:avLst/>
            </a:prstGeom>
          </p:spPr>
          <p:txBody>
            <a:bodyPr lIns="0" tIns="0" rIns="0" bIns="0" anchor="b">
              <a:spAutoFit/>
            </a:bodyPr>
            <a:lstStyle>
              <a:lvl1pPr algn="r">
                <a:lnSpc>
                  <a:spcPct val="90000"/>
                </a:lnSpc>
                <a:defRPr sz="6000" b="0" i="1">
                  <a:solidFill>
                    <a:schemeClr val="tx1">
                      <a:lumMod val="50000"/>
                    </a:schemeClr>
                  </a:solidFill>
                  <a:latin typeface="黑体" pitchFamily="49" charset="-122"/>
                  <a:ea typeface="黑体" pitchFamily="49" charset="-122"/>
                </a:defRPr>
              </a:lvl1pPr>
            </a:lstStyle>
            <a:p>
              <a:pPr algn="l" defTabSz="912813" eaLnBrk="0" hangingPunct="0">
                <a:defRPr/>
              </a:pPr>
              <a:r>
                <a:rPr lang="zh-CN" altLang="en-US" spc="-125" dirty="0" smtClean="0">
                  <a:ln w="3175">
                    <a:noFill/>
                  </a:ln>
                  <a:solidFill>
                    <a:srgbClr val="00B0F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+mj-cs"/>
                </a:rPr>
                <a:t>观赏</a:t>
              </a:r>
              <a:endParaRPr lang="en-US" spc="-125" dirty="0">
                <a:ln w="3175"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j-cs"/>
              </a:endParaRPr>
            </a:p>
          </p:txBody>
        </p:sp>
        <p:sp>
          <p:nvSpPr>
            <p:cNvPr id="7" name="Title 1"/>
            <p:cNvSpPr txBox="1">
              <a:spLocks/>
            </p:cNvSpPr>
            <p:nvPr userDrawn="1"/>
          </p:nvSpPr>
          <p:spPr>
            <a:xfrm>
              <a:off x="692150" y="2133600"/>
              <a:ext cx="1822784" cy="838200"/>
            </a:xfrm>
            <a:prstGeom prst="rect">
              <a:avLst/>
            </a:prstGeom>
          </p:spPr>
          <p:txBody>
            <a:bodyPr lIns="0" tIns="0" rIns="0" bIns="0" anchor="b">
              <a:spAutoFit/>
            </a:bodyPr>
            <a:lstStyle>
              <a:lvl1pPr algn="l">
                <a:lnSpc>
                  <a:spcPct val="90000"/>
                </a:lnSpc>
                <a:defRPr sz="6000" b="0" i="1">
                  <a:solidFill>
                    <a:schemeClr val="tx1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黑体" pitchFamily="49" charset="-122"/>
                  <a:ea typeface="黑体" pitchFamily="49" charset="-122"/>
                </a:defRPr>
              </a:lvl1pPr>
            </a:lstStyle>
            <a:p>
              <a:pPr defTabSz="912813" eaLnBrk="0" hangingPunct="0">
                <a:defRPr/>
              </a:pPr>
              <a:r>
                <a:rPr lang="zh-CN" altLang="en-US" spc="-125" dirty="0" smtClean="0">
                  <a:ln w="3175">
                    <a:noFill/>
                  </a:ln>
                  <a:cs typeface="+mj-cs"/>
                </a:rPr>
                <a:t>谢谢</a:t>
              </a:r>
              <a:endParaRPr lang="en-US" spc="-125" dirty="0">
                <a:ln w="3175">
                  <a:noFill/>
                </a:ln>
                <a:cs typeface="+mj-cs"/>
              </a:endParaRPr>
            </a:p>
          </p:txBody>
        </p:sp>
      </p:grpSp>
    </p:spTree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:\Users\Administrator\Desktop\LT_ITBusiness_co_03.jp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63" y="0"/>
            <a:ext cx="913447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图片 5" descr="云视logo定稿透明底20121023-拷贝.png"/>
          <p:cNvPicPr>
            <a:picLocks noChangeAspect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10400" y="304800"/>
            <a:ext cx="140335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标题 9"/>
          <p:cNvSpPr>
            <a:spLocks noGrp="1"/>
          </p:cNvSpPr>
          <p:nvPr>
            <p:ph type="title"/>
          </p:nvPr>
        </p:nvSpPr>
        <p:spPr>
          <a:xfrm>
            <a:off x="3200400" y="1854200"/>
            <a:ext cx="5541963" cy="508000"/>
          </a:xfrm>
        </p:spPr>
        <p:txBody>
          <a:bodyPr/>
          <a:lstStyle>
            <a:lvl1pPr algn="r">
              <a:defRPr b="1">
                <a:solidFill>
                  <a:schemeClr val="bg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 1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9"/>
          <p:cNvSpPr>
            <a:spLocks noChangeArrowheads="1"/>
          </p:cNvSpPr>
          <p:nvPr userDrawn="1"/>
        </p:nvSpPr>
        <p:spPr bwMode="gray">
          <a:xfrm>
            <a:off x="-23813" y="3048000"/>
            <a:ext cx="9153526" cy="381000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75000"/>
                  <a:alpha val="68000"/>
                </a:schemeClr>
              </a:gs>
              <a:gs pos="98000">
                <a:schemeClr val="accent2">
                  <a:lumMod val="40000"/>
                  <a:lumOff val="60000"/>
                  <a:alpha val="44000"/>
                </a:schemeClr>
              </a:gs>
            </a:gsLst>
            <a:lin ang="5400000" scaled="1"/>
            <a:tileRect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/>
          </a:p>
        </p:txBody>
      </p:sp>
      <p:pic>
        <p:nvPicPr>
          <p:cNvPr id="3" name="图片 4" descr="云视logo定稿透明底20121023-拷贝.png"/>
          <p:cNvPicPr>
            <a:picLocks noChangeAspect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162800" y="5299075"/>
            <a:ext cx="1450975" cy="1103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118" descr="Picture1"/>
          <p:cNvPicPr>
            <a:picLocks noChangeAspect="1"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525" y="1546225"/>
            <a:ext cx="3467100" cy="3406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图片 7" descr="xmjz_02.png"/>
          <p:cNvPicPr>
            <a:picLocks noChangeAspect="1"/>
          </p:cNvPicPr>
          <p:nvPr userDrawn="1"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582988" y="1403350"/>
            <a:ext cx="5561012" cy="1846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emo, Video etc. &quot;special&quot; slides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云视logo定稿透明底20121023-拷贝.png"/>
          <p:cNvPicPr>
            <a:picLocks noChangeAspect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9750" y="381000"/>
            <a:ext cx="1441450" cy="1096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 Box 16"/>
          <p:cNvSpPr txBox="1">
            <a:spLocks noChangeArrowheads="1"/>
          </p:cNvSpPr>
          <p:nvPr userDrawn="1"/>
        </p:nvSpPr>
        <p:spPr bwMode="gray">
          <a:xfrm>
            <a:off x="76200" y="6453188"/>
            <a:ext cx="5522913" cy="246062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0" hangingPunct="0">
              <a:defRPr/>
            </a:pPr>
            <a:r>
              <a:rPr lang="en-US" altLang="zh-CN" sz="1000" dirty="0">
                <a:solidFill>
                  <a:schemeClr val="tx1">
                    <a:lumMod val="75000"/>
                  </a:schemeClr>
                </a:solidFill>
                <a:latin typeface="Arial" charset="0"/>
              </a:rPr>
              <a:t>Copyright © 2012 Cloud Vision Networks. All Rights Reserved </a:t>
            </a:r>
            <a:r>
              <a:rPr lang="zh-CN" altLang="en-US" sz="1000" dirty="0">
                <a:solidFill>
                  <a:schemeClr val="tx1">
                    <a:lumMod val="75000"/>
                  </a:schemeClr>
                </a:solidFill>
                <a:latin typeface="Arial" charset="0"/>
                <a:ea typeface="黑体" pitchFamily="49" charset="-122"/>
              </a:rPr>
              <a:t>上海云视科技有限公司版权所有</a:t>
            </a:r>
          </a:p>
        </p:txBody>
      </p:sp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539749" y="2837824"/>
            <a:ext cx="8031428" cy="507832"/>
          </a:xfrm>
        </p:spPr>
        <p:txBody>
          <a:bodyPr anchor="b" anchorCtr="0"/>
          <a:lstStyle>
            <a:lvl1pPr algn="r">
              <a:lnSpc>
                <a:spcPct val="90000"/>
              </a:lnSpc>
              <a:defRPr sz="37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>
          <a:xfrm>
            <a:off x="881063" y="3430323"/>
            <a:ext cx="7690116" cy="323165"/>
          </a:xfrm>
        </p:spPr>
        <p:txBody>
          <a:bodyPr/>
          <a:lstStyle>
            <a:lvl1pPr marL="0" indent="0" algn="r">
              <a:lnSpc>
                <a:spcPct val="90000"/>
              </a:lnSpc>
              <a:spcBef>
                <a:spcPts val="0"/>
              </a:spcBef>
              <a:buNone/>
              <a:defRPr sz="2300" baseline="0">
                <a:solidFill>
                  <a:schemeClr val="bg1"/>
                </a:solidFill>
              </a:defRPr>
            </a:lvl1pPr>
            <a:lvl2pPr marL="4571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1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3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 smtClean="0"/>
          </a:p>
        </p:txBody>
      </p:sp>
    </p:spTree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_Expression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16"/>
          <p:cNvSpPr txBox="1">
            <a:spLocks noChangeArrowheads="1"/>
          </p:cNvSpPr>
          <p:nvPr userDrawn="1"/>
        </p:nvSpPr>
        <p:spPr bwMode="gray">
          <a:xfrm>
            <a:off x="76200" y="6535738"/>
            <a:ext cx="5522913" cy="246062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0" hangingPunct="0">
              <a:defRPr/>
            </a:pPr>
            <a:r>
              <a:rPr lang="en-US" altLang="zh-CN" sz="1000" dirty="0">
                <a:solidFill>
                  <a:schemeClr val="tx1">
                    <a:lumMod val="75000"/>
                  </a:schemeClr>
                </a:solidFill>
                <a:latin typeface="Arial" charset="0"/>
              </a:rPr>
              <a:t>Copyright © 2012 Cloud Vision Networks. All Rights Reserved </a:t>
            </a:r>
            <a:r>
              <a:rPr lang="zh-CN" altLang="en-US" sz="1000" dirty="0">
                <a:solidFill>
                  <a:schemeClr val="tx1">
                    <a:lumMod val="75000"/>
                  </a:schemeClr>
                </a:solidFill>
                <a:latin typeface="Arial" charset="0"/>
                <a:ea typeface="黑体" pitchFamily="49" charset="-122"/>
              </a:rPr>
              <a:t>上海云视科技有限公司版权所有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359833" y="1203854"/>
            <a:ext cx="8382000" cy="1677383"/>
          </a:xfrm>
        </p:spPr>
        <p:txBody>
          <a:bodyPr/>
          <a:lstStyle>
            <a:lvl1pPr>
              <a:lnSpc>
                <a:spcPct val="90000"/>
              </a:lnSpc>
              <a:buSzPct val="100000"/>
              <a:buFont typeface="Arial" pitchFamily="34" charset="0"/>
              <a:buChar char="•"/>
              <a:defRPr/>
            </a:lvl1pPr>
            <a:lvl2pPr>
              <a:lnSpc>
                <a:spcPct val="90000"/>
              </a:lnSpc>
              <a:buSzPct val="100000"/>
              <a:buFont typeface="Arial" pitchFamily="34" charset="0"/>
              <a:buChar char="•"/>
              <a:defRPr/>
            </a:lvl2pPr>
            <a:lvl3pPr>
              <a:lnSpc>
                <a:spcPct val="90000"/>
              </a:lnSpc>
              <a:buSzPct val="100000"/>
              <a:buFont typeface="Arial" pitchFamily="34" charset="0"/>
              <a:buChar char="•"/>
              <a:defRPr/>
            </a:lvl3pPr>
            <a:lvl4pPr>
              <a:lnSpc>
                <a:spcPct val="90000"/>
              </a:lnSpc>
              <a:buSzPct val="100000"/>
              <a:buFont typeface="Arial" pitchFamily="34" charset="0"/>
              <a:buChar char="•"/>
              <a:defRPr/>
            </a:lvl4pPr>
            <a:lvl5pPr>
              <a:lnSpc>
                <a:spcPct val="90000"/>
              </a:lnSpc>
              <a:buSzPct val="100000"/>
              <a:buFont typeface="Arial" pitchFamily="34" charset="0"/>
              <a:buChar char="•"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_MSnet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blueband.tif"/>
          <p:cNvPicPr>
            <a:picLocks noChangeAspect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6016625"/>
            <a:ext cx="81280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图片 4" descr="云视logo定稿透明底20121023-拷贝.png"/>
          <p:cNvPicPr>
            <a:picLocks noChangeAspect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735888" y="5943600"/>
            <a:ext cx="874712" cy="665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 Box 16"/>
          <p:cNvSpPr txBox="1">
            <a:spLocks noChangeArrowheads="1"/>
          </p:cNvSpPr>
          <p:nvPr userDrawn="1"/>
        </p:nvSpPr>
        <p:spPr bwMode="gray">
          <a:xfrm>
            <a:off x="76200" y="6535738"/>
            <a:ext cx="5522913" cy="246062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0" hangingPunct="0">
              <a:defRPr/>
            </a:pPr>
            <a:r>
              <a:rPr lang="en-US" altLang="zh-CN" sz="1000" dirty="0">
                <a:solidFill>
                  <a:schemeClr val="tx1">
                    <a:lumMod val="75000"/>
                  </a:schemeClr>
                </a:solidFill>
                <a:latin typeface="Arial" charset="0"/>
              </a:rPr>
              <a:t>Copyright © 2012 Cloud Vision Networks. All Rights Reserved </a:t>
            </a:r>
            <a:r>
              <a:rPr lang="zh-CN" altLang="en-US" sz="1000" dirty="0">
                <a:solidFill>
                  <a:schemeClr val="tx1">
                    <a:lumMod val="75000"/>
                  </a:schemeClr>
                </a:solidFill>
                <a:latin typeface="Arial" charset="0"/>
                <a:ea typeface="黑体" pitchFamily="49" charset="-122"/>
              </a:rPr>
              <a:t>上海云视科技有限公司版权所有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359833" y="1203854"/>
            <a:ext cx="8382000" cy="1677383"/>
          </a:xfrm>
        </p:spPr>
        <p:txBody>
          <a:bodyPr/>
          <a:lstStyle>
            <a:lvl1pPr>
              <a:lnSpc>
                <a:spcPct val="90000"/>
              </a:lnSpc>
              <a:buSzPct val="100000"/>
              <a:buFont typeface="Arial" pitchFamily="34" charset="0"/>
              <a:buChar char="•"/>
              <a:defRPr/>
            </a:lvl1pPr>
            <a:lvl2pPr>
              <a:lnSpc>
                <a:spcPct val="90000"/>
              </a:lnSpc>
              <a:buSzPct val="100000"/>
              <a:buFont typeface="Arial" pitchFamily="34" charset="0"/>
              <a:buChar char="•"/>
              <a:defRPr/>
            </a:lvl2pPr>
            <a:lvl3pPr>
              <a:lnSpc>
                <a:spcPct val="90000"/>
              </a:lnSpc>
              <a:buSzPct val="100000"/>
              <a:buFont typeface="Arial" pitchFamily="34" charset="0"/>
              <a:buChar char="•"/>
              <a:defRPr/>
            </a:lvl3pPr>
            <a:lvl4pPr>
              <a:lnSpc>
                <a:spcPct val="90000"/>
              </a:lnSpc>
              <a:buSzPct val="100000"/>
              <a:buFont typeface="Arial" pitchFamily="34" charset="0"/>
              <a:buChar char="•"/>
              <a:defRPr/>
            </a:lvl4pPr>
            <a:lvl5pPr>
              <a:lnSpc>
                <a:spcPct val="90000"/>
              </a:lnSpc>
              <a:buSzPct val="100000"/>
              <a:buFont typeface="Arial" pitchFamily="34" charset="0"/>
              <a:buChar char="•"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244BA-D63A-4A92-911E-C84A727FD6FE}" type="datetimeFigureOut">
              <a:rPr lang="zh-CN" altLang="en-US" smtClean="0"/>
              <a:pPr/>
              <a:t>2014-4-17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B1ABF-45C5-4F3E-97B9-B018FC8C46A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605374139"/>
      </p:ext>
    </p:extLst>
  </p:cSld>
  <p:clrMapOvr>
    <a:masterClrMapping/>
  </p:clrMapOvr>
  <p:hf sldNum="0" hdr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_ASPnet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blueband.tif"/>
          <p:cNvPicPr>
            <a:picLocks noChangeAspect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6016625"/>
            <a:ext cx="81280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图片 4" descr="云视logo定稿透明底20121023-拷贝.png"/>
          <p:cNvPicPr>
            <a:picLocks noChangeAspect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735888" y="5943600"/>
            <a:ext cx="874712" cy="665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 Box 16"/>
          <p:cNvSpPr txBox="1">
            <a:spLocks noChangeArrowheads="1"/>
          </p:cNvSpPr>
          <p:nvPr userDrawn="1"/>
        </p:nvSpPr>
        <p:spPr bwMode="gray">
          <a:xfrm>
            <a:off x="76200" y="6535738"/>
            <a:ext cx="5522913" cy="246062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0" hangingPunct="0">
              <a:defRPr/>
            </a:pPr>
            <a:r>
              <a:rPr lang="en-US" altLang="zh-CN" sz="1000" dirty="0">
                <a:solidFill>
                  <a:schemeClr val="tx1">
                    <a:lumMod val="75000"/>
                  </a:schemeClr>
                </a:solidFill>
                <a:latin typeface="Arial" charset="0"/>
              </a:rPr>
              <a:t>Copyright © 2012 Cloud Vision Networks. All Rights Reserved </a:t>
            </a:r>
            <a:r>
              <a:rPr lang="zh-CN" altLang="en-US" sz="1000" dirty="0">
                <a:solidFill>
                  <a:schemeClr val="tx1">
                    <a:lumMod val="75000"/>
                  </a:schemeClr>
                </a:solidFill>
                <a:latin typeface="Arial" charset="0"/>
                <a:ea typeface="黑体" pitchFamily="49" charset="-122"/>
              </a:rPr>
              <a:t>上海云视科技有限公司版权所有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359833" y="1203854"/>
            <a:ext cx="8382000" cy="1677383"/>
          </a:xfrm>
        </p:spPr>
        <p:txBody>
          <a:bodyPr/>
          <a:lstStyle>
            <a:lvl1pPr>
              <a:lnSpc>
                <a:spcPct val="90000"/>
              </a:lnSpc>
              <a:buSzPct val="100000"/>
              <a:buFont typeface="Arial" pitchFamily="34" charset="0"/>
              <a:buChar char="•"/>
              <a:defRPr/>
            </a:lvl1pPr>
            <a:lvl2pPr>
              <a:lnSpc>
                <a:spcPct val="90000"/>
              </a:lnSpc>
              <a:buSzPct val="100000"/>
              <a:buFont typeface="Arial" pitchFamily="34" charset="0"/>
              <a:buChar char="•"/>
              <a:defRPr/>
            </a:lvl2pPr>
            <a:lvl3pPr>
              <a:lnSpc>
                <a:spcPct val="90000"/>
              </a:lnSpc>
              <a:buSzPct val="100000"/>
              <a:buFont typeface="Arial" pitchFamily="34" charset="0"/>
              <a:buChar char="•"/>
              <a:defRPr/>
            </a:lvl3pPr>
            <a:lvl4pPr>
              <a:lnSpc>
                <a:spcPct val="90000"/>
              </a:lnSpc>
              <a:buSzPct val="100000"/>
              <a:buFont typeface="Arial" pitchFamily="34" charset="0"/>
              <a:buChar char="•"/>
              <a:defRPr/>
            </a:lvl4pPr>
            <a:lvl5pPr>
              <a:lnSpc>
                <a:spcPct val="90000"/>
              </a:lnSpc>
              <a:buSzPct val="100000"/>
              <a:buFont typeface="Arial" pitchFamily="34" charset="0"/>
              <a:buChar char="•"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_VisualStudio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blueband.tif"/>
          <p:cNvPicPr>
            <a:picLocks noChangeAspect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6016625"/>
            <a:ext cx="81280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图片 4" descr="云视logo定稿透明底20121023-拷贝.png"/>
          <p:cNvPicPr>
            <a:picLocks noChangeAspect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735888" y="5943600"/>
            <a:ext cx="874712" cy="665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 Box 16"/>
          <p:cNvSpPr txBox="1">
            <a:spLocks noChangeArrowheads="1"/>
          </p:cNvSpPr>
          <p:nvPr userDrawn="1"/>
        </p:nvSpPr>
        <p:spPr bwMode="gray">
          <a:xfrm>
            <a:off x="76200" y="6535738"/>
            <a:ext cx="5522913" cy="246062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0" hangingPunct="0">
              <a:defRPr/>
            </a:pPr>
            <a:r>
              <a:rPr lang="en-US" altLang="zh-CN" sz="1000" dirty="0">
                <a:solidFill>
                  <a:schemeClr val="tx1">
                    <a:lumMod val="75000"/>
                  </a:schemeClr>
                </a:solidFill>
                <a:latin typeface="Arial" charset="0"/>
              </a:rPr>
              <a:t>Copyright © 2012 Cloud Vision Networks. All Rights Reserved </a:t>
            </a:r>
            <a:r>
              <a:rPr lang="zh-CN" altLang="en-US" sz="1000" dirty="0">
                <a:solidFill>
                  <a:schemeClr val="tx1">
                    <a:lumMod val="75000"/>
                  </a:schemeClr>
                </a:solidFill>
                <a:latin typeface="Arial" charset="0"/>
                <a:ea typeface="黑体" pitchFamily="49" charset="-122"/>
              </a:rPr>
              <a:t>上海云视科技有限公司版权所有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359833" y="1203854"/>
            <a:ext cx="8382000" cy="1677383"/>
          </a:xfrm>
        </p:spPr>
        <p:txBody>
          <a:bodyPr/>
          <a:lstStyle>
            <a:lvl1pPr>
              <a:lnSpc>
                <a:spcPct val="90000"/>
              </a:lnSpc>
              <a:buSzPct val="100000"/>
              <a:buFont typeface="Arial" pitchFamily="34" charset="0"/>
              <a:buChar char="•"/>
              <a:defRPr/>
            </a:lvl1pPr>
            <a:lvl2pPr>
              <a:lnSpc>
                <a:spcPct val="90000"/>
              </a:lnSpc>
              <a:buSzPct val="100000"/>
              <a:buFont typeface="Arial" pitchFamily="34" charset="0"/>
              <a:buChar char="•"/>
              <a:defRPr/>
            </a:lvl2pPr>
            <a:lvl3pPr>
              <a:lnSpc>
                <a:spcPct val="90000"/>
              </a:lnSpc>
              <a:buSzPct val="100000"/>
              <a:buFont typeface="Arial" pitchFamily="34" charset="0"/>
              <a:buChar char="•"/>
              <a:defRPr/>
            </a:lvl3pPr>
            <a:lvl4pPr>
              <a:lnSpc>
                <a:spcPct val="90000"/>
              </a:lnSpc>
              <a:buSzPct val="100000"/>
              <a:buFont typeface="Arial" pitchFamily="34" charset="0"/>
              <a:buChar char="•"/>
              <a:defRPr/>
            </a:lvl4pPr>
            <a:lvl5pPr>
              <a:lnSpc>
                <a:spcPct val="90000"/>
              </a:lnSpc>
              <a:buSzPct val="100000"/>
              <a:buFont typeface="Arial" pitchFamily="34" charset="0"/>
              <a:buChar char="•"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 bwMode="auto">
          <a:xfrm>
            <a:off x="0" y="0"/>
            <a:ext cx="9144000" cy="6858000"/>
          </a:xfrm>
          <a:prstGeom prst="rect">
            <a:avLst/>
          </a:prstGeom>
          <a:gradFill>
            <a:gsLst>
              <a:gs pos="0">
                <a:schemeClr val="accent2">
                  <a:lumMod val="40000"/>
                  <a:lumOff val="60000"/>
                  <a:alpha val="63000"/>
                </a:schemeClr>
              </a:gs>
              <a:gs pos="100000">
                <a:schemeClr val="tx1">
                  <a:lumMod val="95000"/>
                  <a:alpha val="67000"/>
                </a:schemeClr>
              </a:gs>
            </a:gsLst>
            <a:lin ang="5400000" scaled="1"/>
          </a:gradFill>
          <a:ln>
            <a:headEnd type="none" w="med" len="med"/>
            <a:tailEnd type="none" w="med" len="med"/>
          </a:ln>
          <a:effec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109728" tIns="54864" rIns="109728" bIns="54864" anchor="ctr"/>
          <a:lstStyle/>
          <a:p>
            <a:pPr algn="ctr" defTabSz="1096963">
              <a:defRPr/>
            </a:pPr>
            <a:endParaRPr lang="zh-CN" altLang="en-US" sz="2800">
              <a:solidFill>
                <a:schemeClr val="tx1"/>
              </a:solidFill>
              <a:effectLst>
                <a:outerShdw blurRad="38100" dist="38100" dir="2700000" algn="tl">
                  <a:srgbClr val="125CA7"/>
                </a:outerShdw>
              </a:effectLst>
              <a:latin typeface="Segoe"/>
              <a:ea typeface="宋体" pitchFamily="2" charset="-122"/>
              <a:cs typeface="Arial" pitchFamily="34" charset="0"/>
            </a:endParaRPr>
          </a:p>
        </p:txBody>
      </p:sp>
      <p:pic>
        <p:nvPicPr>
          <p:cNvPr id="5" name="图片 3" descr="云视logo定稿透明底20121023-拷贝.png"/>
          <p:cNvPicPr>
            <a:picLocks noChangeAspect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848600" y="5943600"/>
            <a:ext cx="874713" cy="665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 Box 16"/>
          <p:cNvSpPr txBox="1">
            <a:spLocks noChangeArrowheads="1"/>
          </p:cNvSpPr>
          <p:nvPr userDrawn="1"/>
        </p:nvSpPr>
        <p:spPr bwMode="gray">
          <a:xfrm>
            <a:off x="76200" y="6535738"/>
            <a:ext cx="5522913" cy="246062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0" hangingPunct="0">
              <a:defRPr/>
            </a:pPr>
            <a:r>
              <a:rPr lang="en-US" altLang="zh-CN" sz="1000" dirty="0">
                <a:solidFill>
                  <a:schemeClr val="tx1">
                    <a:lumMod val="75000"/>
                  </a:schemeClr>
                </a:solidFill>
                <a:latin typeface="Arial" charset="0"/>
              </a:rPr>
              <a:t>Copyright © 2012 Cloud Vision Networks. All Rights Reserved </a:t>
            </a:r>
            <a:r>
              <a:rPr lang="zh-CN" altLang="en-US" sz="1000" dirty="0">
                <a:solidFill>
                  <a:schemeClr val="tx1">
                    <a:lumMod val="75000"/>
                  </a:schemeClr>
                </a:solidFill>
                <a:latin typeface="Arial" charset="0"/>
                <a:ea typeface="黑体" pitchFamily="49" charset="-122"/>
              </a:rPr>
              <a:t>上海云视科技有限公司版权所有</a:t>
            </a:r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8" name="内容占位符 7"/>
          <p:cNvSpPr>
            <a:spLocks noGrp="1"/>
          </p:cNvSpPr>
          <p:nvPr>
            <p:ph sz="quarter" idx="10"/>
          </p:nvPr>
        </p:nvSpPr>
        <p:spPr>
          <a:xfrm>
            <a:off x="360363" y="1371600"/>
            <a:ext cx="8382000" cy="479901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solidFill>
          <a:srgbClr val="000000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4" descr="云视logo1.pn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92150" y="4267200"/>
            <a:ext cx="1517650" cy="1155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 userDrawn="1"/>
        </p:nvSpPr>
        <p:spPr>
          <a:xfrm>
            <a:off x="692150" y="5422900"/>
            <a:ext cx="5105400" cy="7381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1400">
                <a:solidFill>
                  <a:srgbClr val="404040"/>
                </a:solidFill>
              </a:rPr>
              <a:t>上海市宜山路</a:t>
            </a:r>
            <a:r>
              <a:rPr lang="en-US" altLang="zh-CN" sz="1400">
                <a:solidFill>
                  <a:srgbClr val="404040"/>
                </a:solidFill>
              </a:rPr>
              <a:t>2016</a:t>
            </a:r>
            <a:r>
              <a:rPr lang="zh-CN" altLang="en-US" sz="1400">
                <a:solidFill>
                  <a:srgbClr val="404040"/>
                </a:solidFill>
              </a:rPr>
              <a:t>号合川大厦</a:t>
            </a:r>
            <a:r>
              <a:rPr lang="en-US" altLang="zh-CN" sz="1400">
                <a:solidFill>
                  <a:srgbClr val="404040"/>
                </a:solidFill>
              </a:rPr>
              <a:t>907</a:t>
            </a:r>
            <a:r>
              <a:rPr lang="zh-CN" altLang="en-US" sz="1400">
                <a:solidFill>
                  <a:srgbClr val="404040"/>
                </a:solidFill>
              </a:rPr>
              <a:t>室</a:t>
            </a:r>
          </a:p>
          <a:p>
            <a:pPr>
              <a:defRPr/>
            </a:pPr>
            <a:r>
              <a:rPr lang="zh-CN" altLang="en-US" sz="1400">
                <a:solidFill>
                  <a:srgbClr val="404040"/>
                </a:solidFill>
              </a:rPr>
              <a:t>总机：（</a:t>
            </a:r>
            <a:r>
              <a:rPr lang="en-US" altLang="zh-CN" sz="1400">
                <a:solidFill>
                  <a:srgbClr val="404040"/>
                </a:solidFill>
              </a:rPr>
              <a:t>8621</a:t>
            </a:r>
            <a:r>
              <a:rPr lang="zh-CN" altLang="en-US" sz="1400">
                <a:solidFill>
                  <a:srgbClr val="404040"/>
                </a:solidFill>
              </a:rPr>
              <a:t>）</a:t>
            </a:r>
            <a:r>
              <a:rPr lang="en-US" altLang="zh-CN" sz="1400">
                <a:solidFill>
                  <a:srgbClr val="404040"/>
                </a:solidFill>
              </a:rPr>
              <a:t>3319 1968</a:t>
            </a:r>
          </a:p>
          <a:p>
            <a:pPr>
              <a:defRPr/>
            </a:pPr>
            <a:r>
              <a:rPr lang="zh-CN" altLang="en-US" sz="1400">
                <a:solidFill>
                  <a:srgbClr val="404040"/>
                </a:solidFill>
              </a:rPr>
              <a:t>传真：（</a:t>
            </a:r>
            <a:r>
              <a:rPr lang="en-US" altLang="zh-CN" sz="1400">
                <a:solidFill>
                  <a:srgbClr val="404040"/>
                </a:solidFill>
              </a:rPr>
              <a:t>8621</a:t>
            </a:r>
            <a:r>
              <a:rPr lang="zh-CN" altLang="en-US" sz="1400">
                <a:solidFill>
                  <a:srgbClr val="404040"/>
                </a:solidFill>
              </a:rPr>
              <a:t>）</a:t>
            </a:r>
            <a:r>
              <a:rPr lang="en-US" altLang="zh-CN" sz="1400">
                <a:solidFill>
                  <a:srgbClr val="404040"/>
                </a:solidFill>
              </a:rPr>
              <a:t>3319 1969</a:t>
            </a:r>
            <a:endParaRPr lang="zh-CN" altLang="en-US" sz="1400">
              <a:solidFill>
                <a:srgbClr val="404040"/>
              </a:solidFill>
            </a:endParaRPr>
          </a:p>
        </p:txBody>
      </p:sp>
      <p:grpSp>
        <p:nvGrpSpPr>
          <p:cNvPr id="4" name="组合 14"/>
          <p:cNvGrpSpPr>
            <a:grpSpLocks/>
          </p:cNvGrpSpPr>
          <p:nvPr userDrawn="1"/>
        </p:nvGrpSpPr>
        <p:grpSpPr bwMode="auto">
          <a:xfrm>
            <a:off x="692150" y="1752600"/>
            <a:ext cx="3475038" cy="838200"/>
            <a:chOff x="692150" y="2133600"/>
            <a:chExt cx="3475674" cy="838200"/>
          </a:xfrm>
        </p:grpSpPr>
        <p:sp>
          <p:nvSpPr>
            <p:cNvPr id="5" name="Title 1"/>
            <p:cNvSpPr txBox="1">
              <a:spLocks/>
            </p:cNvSpPr>
            <p:nvPr userDrawn="1"/>
          </p:nvSpPr>
          <p:spPr>
            <a:xfrm>
              <a:off x="2210078" y="2133600"/>
              <a:ext cx="1957746" cy="838200"/>
            </a:xfrm>
            <a:prstGeom prst="rect">
              <a:avLst/>
            </a:prstGeom>
          </p:spPr>
          <p:txBody>
            <a:bodyPr lIns="0" tIns="0" rIns="0" bIns="0" anchor="b">
              <a:spAutoFit/>
            </a:bodyPr>
            <a:lstStyle>
              <a:lvl1pPr algn="r">
                <a:lnSpc>
                  <a:spcPct val="90000"/>
                </a:lnSpc>
                <a:defRPr sz="6000" b="0" i="1">
                  <a:solidFill>
                    <a:schemeClr val="tx1">
                      <a:lumMod val="50000"/>
                    </a:schemeClr>
                  </a:solidFill>
                  <a:latin typeface="黑体" pitchFamily="49" charset="-122"/>
                  <a:ea typeface="黑体" pitchFamily="49" charset="-122"/>
                </a:defRPr>
              </a:lvl1pPr>
            </a:lstStyle>
            <a:p>
              <a:pPr algn="l" defTabSz="912813" eaLnBrk="0" hangingPunct="0">
                <a:defRPr/>
              </a:pPr>
              <a:r>
                <a:rPr lang="zh-CN" altLang="en-US" spc="-125" dirty="0" smtClean="0">
                  <a:ln w="3175">
                    <a:noFill/>
                  </a:ln>
                  <a:solidFill>
                    <a:srgbClr val="00B0F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+mj-cs"/>
                </a:rPr>
                <a:t>观赏</a:t>
              </a:r>
              <a:endParaRPr lang="en-US" spc="-125" dirty="0">
                <a:ln w="3175"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j-cs"/>
              </a:endParaRPr>
            </a:p>
          </p:txBody>
        </p:sp>
        <p:sp>
          <p:nvSpPr>
            <p:cNvPr id="6" name="Title 1"/>
            <p:cNvSpPr txBox="1">
              <a:spLocks/>
            </p:cNvSpPr>
            <p:nvPr userDrawn="1"/>
          </p:nvSpPr>
          <p:spPr>
            <a:xfrm>
              <a:off x="692150" y="2133600"/>
              <a:ext cx="1822784" cy="838200"/>
            </a:xfrm>
            <a:prstGeom prst="rect">
              <a:avLst/>
            </a:prstGeom>
          </p:spPr>
          <p:txBody>
            <a:bodyPr lIns="0" tIns="0" rIns="0" bIns="0" anchor="b">
              <a:spAutoFit/>
            </a:bodyPr>
            <a:lstStyle>
              <a:lvl1pPr algn="l">
                <a:lnSpc>
                  <a:spcPct val="90000"/>
                </a:lnSpc>
                <a:defRPr sz="6000" b="0" i="1">
                  <a:solidFill>
                    <a:schemeClr val="tx1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黑体" pitchFamily="49" charset="-122"/>
                  <a:ea typeface="黑体" pitchFamily="49" charset="-122"/>
                </a:defRPr>
              </a:lvl1pPr>
            </a:lstStyle>
            <a:p>
              <a:pPr defTabSz="912813" eaLnBrk="0" hangingPunct="0">
                <a:defRPr/>
              </a:pPr>
              <a:r>
                <a:rPr lang="zh-CN" altLang="en-US" spc="-125" dirty="0" smtClean="0">
                  <a:ln w="3175">
                    <a:noFill/>
                  </a:ln>
                  <a:cs typeface="+mj-cs"/>
                </a:rPr>
                <a:t>谢谢</a:t>
              </a:r>
              <a:endParaRPr lang="en-US" spc="-125" dirty="0">
                <a:ln w="3175">
                  <a:noFill/>
                </a:ln>
                <a:cs typeface="+mj-cs"/>
              </a:endParaRPr>
            </a:p>
          </p:txBody>
        </p:sp>
      </p:grpSp>
    </p:spTree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244BA-D63A-4A92-911E-C84A727FD6FE}" type="datetimeFigureOut">
              <a:rPr lang="zh-CN" altLang="en-US" smtClean="0"/>
              <a:pPr/>
              <a:t>2014-4-17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B1ABF-45C5-4F3E-97B9-B018FC8C46A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794565346"/>
      </p:ext>
    </p:extLst>
  </p:cSld>
  <p:clrMapOvr>
    <a:masterClrMapping/>
  </p:clrMapOvr>
  <p:hf sldNum="0" hd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244BA-D63A-4A92-911E-C84A727FD6FE}" type="datetimeFigureOut">
              <a:rPr lang="zh-CN" altLang="en-US" smtClean="0"/>
              <a:pPr/>
              <a:t>2014-4-17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B1ABF-45C5-4F3E-97B9-B018FC8C46A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640523304"/>
      </p:ext>
    </p:extLst>
  </p:cSld>
  <p:clrMapOvr>
    <a:masterClrMapping/>
  </p:clrMapOvr>
  <p:hf sldNum="0" hd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244BA-D63A-4A92-911E-C84A727FD6FE}" type="datetimeFigureOut">
              <a:rPr lang="zh-CN" altLang="en-US" smtClean="0"/>
              <a:pPr/>
              <a:t>2014-4-17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B1ABF-45C5-4F3E-97B9-B018FC8C46A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92006125"/>
      </p:ext>
    </p:extLst>
  </p:cSld>
  <p:clrMapOvr>
    <a:masterClrMapping/>
  </p:clrMapOvr>
  <p:hf sldNum="0"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244BA-D63A-4A92-911E-C84A727FD6FE}" type="datetimeFigureOut">
              <a:rPr lang="zh-CN" altLang="en-US" smtClean="0"/>
              <a:pPr/>
              <a:t>2014-4-17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B1ABF-45C5-4F3E-97B9-B018FC8C46A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049947596"/>
      </p:ext>
    </p:extLst>
  </p:cSld>
  <p:clrMapOvr>
    <a:masterClrMapping/>
  </p:clrMapOvr>
  <p:hf sldNum="0" hd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244BA-D63A-4A92-911E-C84A727FD6FE}" type="datetimeFigureOut">
              <a:rPr lang="zh-CN" altLang="en-US" smtClean="0"/>
              <a:pPr/>
              <a:t>2014-4-17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B1ABF-45C5-4F3E-97B9-B018FC8C46A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063035468"/>
      </p:ext>
    </p:extLst>
  </p:cSld>
  <p:clrMapOvr>
    <a:masterClrMapping/>
  </p:clrMapOvr>
  <p:hf sldNum="0" hd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244BA-D63A-4A92-911E-C84A727FD6FE}" type="datetimeFigureOut">
              <a:rPr lang="zh-CN" altLang="en-US" smtClean="0"/>
              <a:pPr/>
              <a:t>2014-4-17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B1ABF-45C5-4F3E-97B9-B018FC8C46A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113929439"/>
      </p:ext>
    </p:extLst>
  </p:cSld>
  <p:clrMapOvr>
    <a:masterClrMapping/>
  </p:clrMapOvr>
  <p:hf sldNum="0" hd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244BA-D63A-4A92-911E-C84A727FD6FE}" type="datetimeFigureOut">
              <a:rPr lang="zh-CN" altLang="en-US" smtClean="0"/>
              <a:pPr/>
              <a:t>2014-4-17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B1ABF-45C5-4F3E-97B9-B018FC8C46A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604752780"/>
      </p:ext>
    </p:extLst>
  </p:cSld>
  <p:clrMapOvr>
    <a:masterClrMapping/>
  </p:clrMapOvr>
  <p:hf sldNum="0" hd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3244BA-D63A-4A92-911E-C84A727FD6FE}" type="datetimeFigureOut">
              <a:rPr lang="zh-CN" altLang="en-US" smtClean="0"/>
              <a:pPr/>
              <a:t>2014-4-17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4B1ABF-45C5-4F3E-97B9-B018FC8C46A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4141092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78" r:id="rId1"/>
    <p:sldLayoutId id="2147484079" r:id="rId2"/>
    <p:sldLayoutId id="2147484080" r:id="rId3"/>
    <p:sldLayoutId id="2147484081" r:id="rId4"/>
    <p:sldLayoutId id="2147484082" r:id="rId5"/>
    <p:sldLayoutId id="2147484083" r:id="rId6"/>
    <p:sldLayoutId id="2147484084" r:id="rId7"/>
    <p:sldLayoutId id="2147484085" r:id="rId8"/>
    <p:sldLayoutId id="2147484086" r:id="rId9"/>
    <p:sldLayoutId id="2147484087" r:id="rId10"/>
    <p:sldLayoutId id="2147484088" r:id="rId11"/>
    <p:sldLayoutId id="2147484089" r:id="rId12"/>
    <p:sldLayoutId id="2147484090" r:id="rId13"/>
    <p:sldLayoutId id="2147484091" r:id="rId14"/>
    <p:sldLayoutId id="2147484060" r:id="rId15"/>
    <p:sldLayoutId id="2147484061" r:id="rId16"/>
    <p:sldLayoutId id="2147484064" r:id="rId17"/>
    <p:sldLayoutId id="2147484066" r:id="rId18"/>
    <p:sldLayoutId id="2147484067" r:id="rId19"/>
    <p:sldLayoutId id="2147484068" r:id="rId20"/>
    <p:sldLayoutId id="2147484069" r:id="rId21"/>
    <p:sldLayoutId id="2147484074" r:id="rId22"/>
    <p:sldLayoutId id="2147484076" r:id="rId23"/>
  </p:sldLayoutIdLst>
  <p:transition>
    <p:fade/>
  </p:transition>
  <p:timing>
    <p:tnLst>
      <p:par>
        <p:cTn id="1" dur="indefinite" restart="never" nodeType="tmRoot"/>
      </p:par>
    </p:tnLst>
  </p:timing>
  <p:hf sldNum="0"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8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3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7.png"/><Relationship Id="rId4" Type="http://schemas.openxmlformats.org/officeDocument/2006/relationships/image" Target="../media/image16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 txBox="1">
            <a:spLocks noChangeArrowheads="1"/>
          </p:cNvSpPr>
          <p:nvPr/>
        </p:nvSpPr>
        <p:spPr bwMode="auto">
          <a:xfrm>
            <a:off x="611188" y="358775"/>
            <a:ext cx="7772400" cy="147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 eaLnBrk="0" hangingPunct="0"/>
            <a:r>
              <a:rPr lang="en-US" altLang="zh-CN" sz="3200" dirty="0">
                <a:solidFill>
                  <a:schemeClr val="tx2"/>
                </a:solidFill>
              </a:rPr>
              <a:t/>
            </a:r>
            <a:br>
              <a:rPr lang="en-US" altLang="zh-CN" sz="3200" dirty="0">
                <a:solidFill>
                  <a:schemeClr val="tx2"/>
                </a:solidFill>
              </a:rPr>
            </a:br>
            <a:r>
              <a:rPr lang="zh-CN" altLang="en-US" sz="3200" b="1" dirty="0" smtClean="0">
                <a:solidFill>
                  <a:srgbClr val="FF0000"/>
                </a:solidFill>
              </a:rPr>
              <a:t>浅谈</a:t>
            </a:r>
            <a:r>
              <a:rPr lang="en-US" altLang="zh-CN" sz="3200" b="1" dirty="0" smtClean="0">
                <a:solidFill>
                  <a:srgbClr val="FF0000"/>
                </a:solidFill>
              </a:rPr>
              <a:t>CFG</a:t>
            </a:r>
            <a:r>
              <a:rPr lang="zh-CN" altLang="en-US" sz="3200" b="1" dirty="0" smtClean="0">
                <a:solidFill>
                  <a:srgbClr val="FF0000"/>
                </a:solidFill>
              </a:rPr>
              <a:t>编程</a:t>
            </a:r>
            <a:endParaRPr lang="zh-CN" altLang="en-US" sz="3200" b="1" dirty="0">
              <a:solidFill>
                <a:srgbClr val="FF0000"/>
              </a:solidFill>
              <a:latin typeface="幼圆" pitchFamily="49" charset="-122"/>
              <a:ea typeface="幼圆" pitchFamily="49" charset="-122"/>
            </a:endParaRPr>
          </a:p>
        </p:txBody>
      </p:sp>
      <p:sp>
        <p:nvSpPr>
          <p:cNvPr id="19459" name="TextBox 6"/>
          <p:cNvSpPr txBox="1">
            <a:spLocks noChangeArrowheads="1"/>
          </p:cNvSpPr>
          <p:nvPr/>
        </p:nvSpPr>
        <p:spPr bwMode="auto">
          <a:xfrm>
            <a:off x="3124200" y="2209800"/>
            <a:ext cx="3124200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zh-CN" altLang="en-US" b="1" dirty="0">
                <a:solidFill>
                  <a:srgbClr val="0070C0"/>
                </a:solidFill>
              </a:rPr>
              <a:t>汇报</a:t>
            </a:r>
            <a:r>
              <a:rPr lang="zh-CN" altLang="en-US" b="1" dirty="0" smtClean="0">
                <a:solidFill>
                  <a:srgbClr val="0070C0"/>
                </a:solidFill>
              </a:rPr>
              <a:t>人</a:t>
            </a:r>
            <a:r>
              <a:rPr lang="en-US" altLang="zh-CN" b="1" dirty="0" smtClean="0">
                <a:solidFill>
                  <a:srgbClr val="0070C0"/>
                </a:solidFill>
              </a:rPr>
              <a:t>:</a:t>
            </a:r>
            <a:r>
              <a:rPr lang="zh-CN" altLang="en-US" b="1" dirty="0" smtClean="0">
                <a:solidFill>
                  <a:srgbClr val="0070C0"/>
                </a:solidFill>
              </a:rPr>
              <a:t>潘显锋</a:t>
            </a:r>
            <a:endParaRPr lang="en-US" altLang="zh-CN" dirty="0">
              <a:solidFill>
                <a:srgbClr val="0070C0"/>
              </a:solidFill>
            </a:endParaRPr>
          </a:p>
          <a:p>
            <a:pPr algn="ctr"/>
            <a:r>
              <a:rPr lang="zh-CN" altLang="en-US" b="1" dirty="0">
                <a:solidFill>
                  <a:srgbClr val="0070C0"/>
                </a:solidFill>
              </a:rPr>
              <a:t>时间</a:t>
            </a:r>
            <a:r>
              <a:rPr lang="zh-CN" altLang="en-US" b="1" dirty="0" smtClean="0">
                <a:solidFill>
                  <a:srgbClr val="0070C0"/>
                </a:solidFill>
              </a:rPr>
              <a:t>：</a:t>
            </a:r>
            <a:r>
              <a:rPr lang="en-US" altLang="zh-CN" b="1" dirty="0" smtClean="0">
                <a:solidFill>
                  <a:srgbClr val="0070C0"/>
                </a:solidFill>
              </a:rPr>
              <a:t>2014-4-17</a:t>
            </a:r>
            <a:endParaRPr lang="zh-CN" altLang="en-US" dirty="0">
              <a:solidFill>
                <a:srgbClr val="0070C0"/>
              </a:solidFill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152400" y="0"/>
            <a:ext cx="8686800" cy="6324600"/>
          </a:xfrm>
        </p:spPr>
        <p:txBody>
          <a:bodyPr/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zh-CN" sz="2000" dirty="0" smtClean="0"/>
              <a:t>2</a:t>
            </a:r>
            <a:r>
              <a:rPr lang="zh-CN" altLang="en-US" sz="2000" dirty="0" smtClean="0"/>
              <a:t>、</a:t>
            </a:r>
            <a:r>
              <a:rPr lang="zh-CN" altLang="zh-CN" sz="2000" dirty="0" smtClean="0"/>
              <a:t>模块</a:t>
            </a:r>
            <a:r>
              <a:rPr lang="en-US" altLang="zh-CN" sz="2000" dirty="0" err="1" smtClean="0"/>
              <a:t>Cfgoid</a:t>
            </a:r>
            <a:r>
              <a:rPr lang="zh-CN" altLang="zh-CN" sz="2000" dirty="0" smtClean="0"/>
              <a:t>定义、</a:t>
            </a:r>
            <a:r>
              <a:rPr lang="en-US" altLang="zh-CN" sz="2000" dirty="0" err="1" smtClean="0"/>
              <a:t>Sectionoid</a:t>
            </a:r>
            <a:r>
              <a:rPr lang="zh-CN" altLang="zh-CN" sz="2000" dirty="0" smtClean="0"/>
              <a:t>定义和</a:t>
            </a:r>
            <a:r>
              <a:rPr lang="en-US" altLang="zh-CN" sz="2000" dirty="0" err="1" smtClean="0"/>
              <a:t>keyid</a:t>
            </a:r>
            <a:r>
              <a:rPr lang="zh-CN" altLang="zh-CN" sz="2000" dirty="0" smtClean="0"/>
              <a:t>定义</a:t>
            </a:r>
            <a:r>
              <a:rPr lang="en-US" altLang="zh-CN" sz="2000" dirty="0" smtClean="0"/>
              <a:t>(</a:t>
            </a:r>
            <a:r>
              <a:rPr lang="en-US" altLang="zh-CN" sz="2000" dirty="0" err="1" smtClean="0"/>
              <a:t>lw_config_oid.h</a:t>
            </a:r>
            <a:r>
              <a:rPr lang="en-US" altLang="zh-CN" sz="2000" dirty="0" smtClean="0"/>
              <a:t>)</a:t>
            </a:r>
            <a:r>
              <a:rPr lang="zh-CN" altLang="zh-CN" sz="2000" dirty="0" smtClean="0"/>
              <a:t>：</a:t>
            </a:r>
            <a:endParaRPr lang="en-US" altLang="zh-CN" sz="2000" dirty="0" smtClean="0"/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endParaRPr lang="en-US" altLang="zh-CN" sz="2000" dirty="0" smtClean="0"/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endParaRPr lang="en-US" altLang="zh-CN" sz="2000" dirty="0" smtClean="0"/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endParaRPr lang="en-US" altLang="zh-CN" sz="2000" dirty="0" smtClean="0"/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endParaRPr lang="en-US" altLang="zh-CN" sz="2000" dirty="0" smtClean="0"/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endParaRPr lang="en-US" altLang="zh-CN" sz="2000" dirty="0" smtClean="0"/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zh-CN" sz="2000" dirty="0" smtClean="0"/>
              <a:t>3</a:t>
            </a:r>
            <a:r>
              <a:rPr lang="zh-CN" altLang="en-US" sz="2000" dirty="0" smtClean="0"/>
              <a:t>、</a:t>
            </a:r>
            <a:r>
              <a:rPr lang="en-US" altLang="zh-CN" sz="2000" dirty="0" err="1" smtClean="0"/>
              <a:t>Cfgoid</a:t>
            </a:r>
            <a:r>
              <a:rPr lang="zh-CN" altLang="zh-CN" sz="2000" dirty="0" smtClean="0"/>
              <a:t>注册</a:t>
            </a:r>
            <a:r>
              <a:rPr lang="en-US" altLang="zh-CN" sz="2000" dirty="0" smtClean="0"/>
              <a:t>(</a:t>
            </a:r>
            <a:r>
              <a:rPr lang="en-US" altLang="zh-CN" sz="2000" dirty="0" err="1" smtClean="0"/>
              <a:t>lw_config_oid.h</a:t>
            </a:r>
            <a:r>
              <a:rPr lang="en-US" altLang="zh-CN" sz="2000" dirty="0" smtClean="0"/>
              <a:t>)</a:t>
            </a:r>
            <a:r>
              <a:rPr lang="zh-CN" altLang="zh-CN" sz="2000" dirty="0" smtClean="0"/>
              <a:t>：</a:t>
            </a:r>
            <a:endParaRPr lang="en-US" altLang="zh-CN" sz="2000" dirty="0" smtClean="0"/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endParaRPr lang="en-US" altLang="zh-CN" sz="2000" dirty="0" smtClean="0"/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zh-CN" sz="2000" dirty="0" smtClean="0"/>
              <a:t>                                          </a:t>
            </a:r>
            <a:endParaRPr lang="zh-CN" altLang="en-US" sz="2000" dirty="0"/>
          </a:p>
        </p:txBody>
      </p:sp>
      <p:pic>
        <p:nvPicPr>
          <p:cNvPr id="11" name="图片 10" descr="C:\Documents and Settings\Administrator\Application Data\Tencent\Users\237774260\QQ\WinTemp\RichOle\PZ7A@7EB7LW_)D`}BQRI@@M.jp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5800" y="533400"/>
            <a:ext cx="6172200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图片 11" descr="C:\Documents and Settings\Administrator\Application Data\Tencent\Users\237774260\QQ\WinTemp\RichOle\E~)WBD@JJ~JM]2EX[7WMJ@C.jpg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5800" y="3429000"/>
            <a:ext cx="6172200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159055190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228600" y="228600"/>
            <a:ext cx="8610600" cy="5562600"/>
          </a:xfrm>
        </p:spPr>
        <p:txBody>
          <a:bodyPr>
            <a:normAutofit fontScale="92500" lnSpcReduction="20000"/>
          </a:bodyPr>
          <a:lstStyle/>
          <a:p>
            <a:pPr>
              <a:buNone/>
            </a:pPr>
            <a:r>
              <a:rPr lang="zh-CN" altLang="zh-CN" sz="2000" dirty="0" smtClean="0"/>
              <a:t>说明：</a:t>
            </a:r>
            <a:r>
              <a:rPr lang="en-US" altLang="zh-CN" sz="2000" dirty="0" smtClean="0"/>
              <a:t>save</a:t>
            </a:r>
            <a:r>
              <a:rPr lang="zh-CN" altLang="zh-CN" sz="2000" dirty="0" smtClean="0"/>
              <a:t>的配置数据为非表象节点（</a:t>
            </a:r>
            <a:r>
              <a:rPr lang="en-US" altLang="zh-CN" sz="2000" dirty="0" err="1" smtClean="0"/>
              <a:t>oid</a:t>
            </a:r>
            <a:r>
              <a:rPr lang="zh-CN" altLang="zh-CN" sz="2000" dirty="0" smtClean="0"/>
              <a:t>全部为</a:t>
            </a:r>
            <a:r>
              <a:rPr lang="en-US" altLang="zh-CN" sz="2000" dirty="0" smtClean="0"/>
              <a:t>CFG_OID_TYPE_SINGLE</a:t>
            </a:r>
            <a:r>
              <a:rPr lang="zh-CN" altLang="zh-CN" sz="2000" dirty="0" smtClean="0"/>
              <a:t>），</a:t>
            </a:r>
            <a:r>
              <a:rPr lang="en-US" altLang="zh-CN" sz="2000" dirty="0" smtClean="0"/>
              <a:t>compare</a:t>
            </a:r>
            <a:r>
              <a:rPr lang="zh-CN" altLang="zh-CN" sz="2000" dirty="0" smtClean="0"/>
              <a:t>配置为表象节点（</a:t>
            </a:r>
            <a:r>
              <a:rPr lang="en-US" altLang="zh-CN" sz="2000" dirty="0" err="1" smtClean="0"/>
              <a:t>keyoid</a:t>
            </a:r>
            <a:r>
              <a:rPr lang="zh-CN" altLang="zh-CN" sz="2000" dirty="0" smtClean="0"/>
              <a:t>和</a:t>
            </a:r>
            <a:r>
              <a:rPr lang="en-US" altLang="zh-CN" sz="2000" dirty="0" err="1" smtClean="0"/>
              <a:t>sectionoid</a:t>
            </a:r>
            <a:r>
              <a:rPr lang="zh-CN" altLang="zh-CN" sz="2000" dirty="0" smtClean="0"/>
              <a:t>对应的</a:t>
            </a:r>
            <a:r>
              <a:rPr lang="en-US" altLang="zh-CN" sz="2000" dirty="0" smtClean="0"/>
              <a:t>table</a:t>
            </a:r>
            <a:r>
              <a:rPr lang="zh-CN" altLang="zh-CN" sz="2000" dirty="0" smtClean="0"/>
              <a:t>属性全为</a:t>
            </a:r>
            <a:r>
              <a:rPr lang="en-US" altLang="zh-CN" sz="2000" dirty="0" smtClean="0"/>
              <a:t>CFG_OID_TYPE_TABLE</a:t>
            </a:r>
            <a:r>
              <a:rPr lang="zh-CN" altLang="zh-CN" sz="2000" dirty="0" smtClean="0"/>
              <a:t>）</a:t>
            </a:r>
            <a:endParaRPr lang="en-US" altLang="zh-CN" sz="2000" dirty="0" smtClean="0"/>
          </a:p>
          <a:p>
            <a:pPr>
              <a:buNone/>
            </a:pPr>
            <a:r>
              <a:rPr lang="en-US" altLang="zh-CN" sz="2000" dirty="0" smtClean="0"/>
              <a:t>4</a:t>
            </a:r>
            <a:r>
              <a:rPr lang="zh-CN" altLang="en-US" sz="2000" dirty="0" smtClean="0"/>
              <a:t>、添加出场配置文件，</a:t>
            </a:r>
            <a:r>
              <a:rPr lang="zh-CN" altLang="zh-CN" sz="2000" dirty="0" smtClean="0"/>
              <a:t>位于</a:t>
            </a:r>
            <a:r>
              <a:rPr lang="en-US" altLang="zh-CN" sz="2000" dirty="0" smtClean="0"/>
              <a:t>Root</a:t>
            </a:r>
            <a:r>
              <a:rPr lang="zh-CN" altLang="zh-CN" sz="2000" dirty="0" smtClean="0"/>
              <a:t>接口</a:t>
            </a:r>
            <a:r>
              <a:rPr lang="zh-CN" altLang="zh-CN" sz="2000" dirty="0" smtClean="0"/>
              <a:t>下</a:t>
            </a:r>
            <a:endParaRPr lang="en-US" altLang="zh-CN" sz="2000" dirty="0" smtClean="0"/>
          </a:p>
          <a:p>
            <a:pPr>
              <a:buNone/>
            </a:pPr>
            <a:r>
              <a:rPr lang="en-US" altLang="zh-CN" sz="2000" dirty="0" smtClean="0"/>
              <a:t>4.1 </a:t>
            </a:r>
            <a:r>
              <a:rPr lang="zh-CN" altLang="zh-CN" sz="2000" dirty="0" smtClean="0"/>
              <a:t>添加</a:t>
            </a:r>
            <a:r>
              <a:rPr lang="zh-CN" altLang="zh-CN" sz="2000" dirty="0" smtClean="0"/>
              <a:t>一个非表节点</a:t>
            </a:r>
          </a:p>
          <a:p>
            <a:pPr>
              <a:buNone/>
            </a:pPr>
            <a:r>
              <a:rPr lang="en-US" altLang="zh-CN" sz="2000" dirty="0" smtClean="0"/>
              <a:t>@save</a:t>
            </a:r>
            <a:endParaRPr lang="zh-CN" altLang="zh-CN" sz="2000" dirty="0" smtClean="0"/>
          </a:p>
          <a:p>
            <a:pPr>
              <a:buNone/>
            </a:pPr>
            <a:r>
              <a:rPr lang="en-US" altLang="zh-CN" sz="2000" dirty="0" smtClean="0"/>
              <a:t>  #</a:t>
            </a:r>
            <a:r>
              <a:rPr lang="en-US" altLang="zh-CN" sz="2000" dirty="0" err="1" smtClean="0"/>
              <a:t>save_info</a:t>
            </a:r>
            <a:endParaRPr lang="zh-CN" altLang="zh-CN" sz="2000" dirty="0" smtClean="0"/>
          </a:p>
          <a:p>
            <a:pPr>
              <a:buNone/>
            </a:pPr>
            <a:r>
              <a:rPr lang="en-US" altLang="zh-CN" sz="2000" dirty="0" smtClean="0"/>
              <a:t>    </a:t>
            </a:r>
            <a:r>
              <a:rPr lang="en-US" altLang="zh-CN" sz="2000" dirty="0" err="1" smtClean="0"/>
              <a:t>save_name</a:t>
            </a:r>
            <a:r>
              <a:rPr lang="en-US" altLang="zh-CN" sz="2000" dirty="0" smtClean="0"/>
              <a:t>=</a:t>
            </a:r>
            <a:r>
              <a:rPr lang="en-US" altLang="zh-CN" sz="2000" dirty="0" err="1" smtClean="0"/>
              <a:t>pxf</a:t>
            </a:r>
            <a:endParaRPr lang="zh-CN" altLang="zh-CN" sz="2000" dirty="0" smtClean="0"/>
          </a:p>
          <a:p>
            <a:pPr>
              <a:buNone/>
            </a:pPr>
            <a:r>
              <a:rPr lang="en-US" altLang="zh-CN" sz="2000" dirty="0" smtClean="0"/>
              <a:t>    </a:t>
            </a:r>
            <a:r>
              <a:rPr lang="en-US" altLang="zh-CN" sz="2000" dirty="0" err="1" smtClean="0"/>
              <a:t>save_tel</a:t>
            </a:r>
            <a:r>
              <a:rPr lang="en-US" altLang="zh-CN" sz="2000" dirty="0" smtClean="0"/>
              <a:t>=128</a:t>
            </a:r>
          </a:p>
          <a:p>
            <a:pPr>
              <a:buNone/>
            </a:pPr>
            <a:r>
              <a:rPr lang="en-US" altLang="zh-CN" sz="2000" dirty="0" smtClean="0"/>
              <a:t>4.2 </a:t>
            </a:r>
            <a:r>
              <a:rPr lang="zh-CN" altLang="en-US" sz="2000" dirty="0" smtClean="0"/>
              <a:t>添加一个表象节点</a:t>
            </a:r>
            <a:endParaRPr lang="en-US" altLang="zh-CN" sz="2000" dirty="0" smtClean="0"/>
          </a:p>
          <a:p>
            <a:pPr>
              <a:buNone/>
            </a:pPr>
            <a:r>
              <a:rPr lang="en-US" altLang="zh-CN" sz="2000" dirty="0" smtClean="0"/>
              <a:t> </a:t>
            </a:r>
            <a:r>
              <a:rPr lang="en-US" altLang="zh-CN" sz="2000" dirty="0" smtClean="0"/>
              <a:t> </a:t>
            </a:r>
            <a:r>
              <a:rPr lang="en-US" altLang="zh-CN" sz="2000" dirty="0" smtClean="0"/>
              <a:t>@</a:t>
            </a:r>
            <a:r>
              <a:rPr lang="en-US" altLang="zh-CN" sz="2000" dirty="0" smtClean="0"/>
              <a:t>compare</a:t>
            </a:r>
          </a:p>
          <a:p>
            <a:pPr>
              <a:buNone/>
            </a:pPr>
            <a:r>
              <a:rPr lang="en-US" altLang="zh-CN" sz="2000" dirty="0" smtClean="0"/>
              <a:t>     </a:t>
            </a:r>
            <a:r>
              <a:rPr lang="en-US" altLang="zh-CN" sz="2000" dirty="0" smtClean="0"/>
              <a:t>#</a:t>
            </a:r>
            <a:r>
              <a:rPr lang="en-US" altLang="zh-CN" sz="2000" dirty="0" smtClean="0"/>
              <a:t>compare_info_1</a:t>
            </a:r>
          </a:p>
          <a:p>
            <a:pPr>
              <a:buNone/>
            </a:pPr>
            <a:r>
              <a:rPr lang="en-US" altLang="zh-CN" sz="2000" dirty="0" smtClean="0"/>
              <a:t>          </a:t>
            </a:r>
            <a:r>
              <a:rPr lang="en-US" altLang="zh-CN" sz="2000" dirty="0" err="1" smtClean="0"/>
              <a:t>compare_age</a:t>
            </a:r>
            <a:r>
              <a:rPr lang="en-US" altLang="zh-CN" sz="2000" dirty="0" smtClean="0"/>
              <a:t>=23</a:t>
            </a:r>
            <a:endParaRPr lang="zh-CN" altLang="zh-CN" sz="2000" dirty="0" smtClean="0"/>
          </a:p>
          <a:p>
            <a:pPr>
              <a:buNone/>
            </a:pPr>
            <a:r>
              <a:rPr lang="en-US" altLang="zh-CN" sz="2000" dirty="0" smtClean="0"/>
              <a:t>         </a:t>
            </a:r>
            <a:r>
              <a:rPr lang="en-US" altLang="zh-CN" sz="2000" dirty="0" err="1" smtClean="0"/>
              <a:t>compare_height</a:t>
            </a:r>
            <a:r>
              <a:rPr lang="en-US" altLang="zh-CN" sz="2000" dirty="0" smtClean="0"/>
              <a:t>=142</a:t>
            </a:r>
            <a:endParaRPr lang="zh-CN" altLang="zh-CN" sz="2000" dirty="0" smtClean="0"/>
          </a:p>
          <a:p>
            <a:pPr>
              <a:buNone/>
            </a:pPr>
            <a:r>
              <a:rPr lang="en-US" altLang="zh-CN" sz="2000" dirty="0" smtClean="0"/>
              <a:t>    #compare_info_2</a:t>
            </a:r>
            <a:endParaRPr lang="zh-CN" altLang="zh-CN" sz="2000" dirty="0" smtClean="0"/>
          </a:p>
          <a:p>
            <a:pPr>
              <a:buNone/>
            </a:pPr>
            <a:r>
              <a:rPr lang="en-US" altLang="zh-CN" sz="2000" dirty="0" smtClean="0"/>
              <a:t>          </a:t>
            </a:r>
            <a:r>
              <a:rPr lang="en-US" altLang="zh-CN" sz="2000" dirty="0" err="1" smtClean="0"/>
              <a:t>compare_age</a:t>
            </a:r>
            <a:r>
              <a:rPr lang="en-US" altLang="zh-CN" sz="2000" dirty="0" smtClean="0"/>
              <a:t>=34</a:t>
            </a:r>
            <a:endParaRPr lang="zh-CN" altLang="zh-CN" sz="2000" dirty="0" smtClean="0"/>
          </a:p>
          <a:p>
            <a:pPr>
              <a:buNone/>
            </a:pPr>
            <a:r>
              <a:rPr lang="en-US" altLang="zh-CN" sz="2000" dirty="0" smtClean="0"/>
              <a:t>          </a:t>
            </a:r>
            <a:r>
              <a:rPr lang="en-US" altLang="zh-CN" sz="2000" dirty="0" err="1" smtClean="0"/>
              <a:t>compare_height</a:t>
            </a:r>
            <a:r>
              <a:rPr lang="en-US" altLang="zh-CN" sz="2000" dirty="0" smtClean="0"/>
              <a:t>=156</a:t>
            </a:r>
            <a:endParaRPr lang="zh-CN" altLang="zh-CN" sz="2000" dirty="0" smtClean="0"/>
          </a:p>
          <a:p>
            <a:pPr>
              <a:buNone/>
            </a:pPr>
            <a:r>
              <a:rPr lang="en-US" altLang="zh-CN" sz="2000" dirty="0" smtClean="0"/>
              <a:t>       #compare_info_3</a:t>
            </a:r>
            <a:endParaRPr lang="zh-CN" altLang="zh-CN" sz="2000" dirty="0" smtClean="0"/>
          </a:p>
          <a:p>
            <a:pPr>
              <a:buNone/>
            </a:pPr>
            <a:r>
              <a:rPr lang="en-US" altLang="zh-CN" sz="2000" dirty="0" smtClean="0"/>
              <a:t>         </a:t>
            </a:r>
            <a:r>
              <a:rPr lang="en-US" altLang="zh-CN" sz="2000" dirty="0" err="1" smtClean="0"/>
              <a:t>compare_age</a:t>
            </a:r>
            <a:r>
              <a:rPr lang="en-US" altLang="zh-CN" sz="2000" dirty="0" smtClean="0"/>
              <a:t>=21</a:t>
            </a:r>
            <a:endParaRPr lang="zh-CN" altLang="zh-CN" sz="2000" dirty="0" smtClean="0"/>
          </a:p>
          <a:p>
            <a:pPr>
              <a:buNone/>
            </a:pPr>
            <a:r>
              <a:rPr lang="en-US" altLang="zh-CN" sz="2000" dirty="0" smtClean="0"/>
              <a:t>        </a:t>
            </a:r>
            <a:r>
              <a:rPr lang="en-US" altLang="zh-CN" sz="2000" dirty="0" err="1" smtClean="0"/>
              <a:t>compare_height</a:t>
            </a:r>
            <a:r>
              <a:rPr lang="en-US" altLang="zh-CN" sz="2000" dirty="0" smtClean="0"/>
              <a:t>=178</a:t>
            </a:r>
            <a:endParaRPr lang="zh-CN" altLang="zh-CN" sz="2000" dirty="0" smtClean="0"/>
          </a:p>
          <a:p>
            <a:pPr>
              <a:buNone/>
            </a:pP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xmlns="" val="163117075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228600" y="228601"/>
            <a:ext cx="8610600" cy="6248400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zh-CN" sz="1600" dirty="0" smtClean="0"/>
              <a:t>5</a:t>
            </a:r>
            <a:r>
              <a:rPr lang="zh-CN" altLang="en-US" sz="1600" dirty="0" smtClean="0"/>
              <a:t>、添加读函数和写函数</a:t>
            </a:r>
            <a:r>
              <a:rPr lang="zh-CN" altLang="zh-CN" sz="1600" dirty="0" smtClean="0"/>
              <a:t>（</a:t>
            </a:r>
            <a:r>
              <a:rPr lang="zh-CN" altLang="en-US" sz="1600" dirty="0" smtClean="0"/>
              <a:t>使用命令</a:t>
            </a:r>
            <a:r>
              <a:rPr lang="en-US" altLang="zh-CN" sz="1600" dirty="0" smtClean="0"/>
              <a:t>read </a:t>
            </a:r>
            <a:r>
              <a:rPr lang="en-US" altLang="zh-CN" sz="1600" dirty="0" err="1" smtClean="0"/>
              <a:t>su</a:t>
            </a:r>
            <a:r>
              <a:rPr lang="zh-CN" altLang="zh-CN" sz="1600" dirty="0" smtClean="0"/>
              <a:t>和</a:t>
            </a:r>
            <a:r>
              <a:rPr lang="en-US" altLang="zh-CN" sz="1600" dirty="0" smtClean="0"/>
              <a:t>write </a:t>
            </a:r>
            <a:r>
              <a:rPr lang="en-US" altLang="zh-CN" sz="1600" dirty="0" err="1" smtClean="0"/>
              <a:t>su</a:t>
            </a:r>
            <a:r>
              <a:rPr lang="zh-CN" altLang="en-US" sz="1600" dirty="0" smtClean="0"/>
              <a:t>对配置文件进行读写</a:t>
            </a:r>
            <a:r>
              <a:rPr lang="zh-CN" altLang="zh-CN" sz="1600" dirty="0" smtClean="0"/>
              <a:t>）</a:t>
            </a:r>
            <a:endParaRPr lang="en-US" altLang="zh-CN" sz="1600" dirty="0" smtClean="0"/>
          </a:p>
          <a:p>
            <a:pPr algn="just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zh-CN" sz="1600" dirty="0" smtClean="0"/>
              <a:t>5.1  </a:t>
            </a:r>
            <a:r>
              <a:rPr lang="zh-CN" altLang="en-US" sz="1600" dirty="0" smtClean="0"/>
              <a:t>读函数</a:t>
            </a:r>
            <a:endParaRPr lang="en-US" altLang="zh-CN" sz="1600" dirty="0" smtClean="0"/>
          </a:p>
          <a:p>
            <a:pPr algn="just">
              <a:lnSpc>
                <a:spcPct val="150000"/>
              </a:lnSpc>
              <a:spcBef>
                <a:spcPts val="0"/>
              </a:spcBef>
              <a:buNone/>
            </a:pPr>
            <a:endParaRPr lang="zh-CN" altLang="en-US" sz="1600" dirty="0"/>
          </a:p>
        </p:txBody>
      </p:sp>
      <p:pic>
        <p:nvPicPr>
          <p:cNvPr id="5" name="图片 4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" y="1052834"/>
            <a:ext cx="6477000" cy="26809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图片 5" descr="C:\Documents and Settings\Administrator\Application Data\Tencent\Users\237774260\QQ\WinTemp\RichOle\0X$NA3GW0~G$GCS2W8J57Q1.jpg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9600" y="3733800"/>
            <a:ext cx="6477000" cy="19231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111991105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228600" y="152400"/>
            <a:ext cx="8610600" cy="6096000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2000" dirty="0" smtClean="0"/>
              <a:t>对</a:t>
            </a:r>
            <a:r>
              <a:rPr lang="zh-CN" altLang="zh-CN" sz="2000" dirty="0" smtClean="0"/>
              <a:t>非表象节点的</a:t>
            </a:r>
            <a:r>
              <a:rPr lang="zh-CN" altLang="zh-CN" sz="2000" dirty="0" smtClean="0"/>
              <a:t>读取</a:t>
            </a:r>
            <a:r>
              <a:rPr lang="zh-CN" altLang="en-US" sz="2000" dirty="0" smtClean="0"/>
              <a:t>：</a:t>
            </a:r>
            <a:endParaRPr lang="en-US" altLang="zh-CN" sz="2000" dirty="0" smtClean="0"/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endParaRPr lang="en-US" altLang="zh-CN" sz="2000" dirty="0" smtClean="0"/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2000" dirty="0" smtClean="0"/>
              <a:t>对表象节点的读取：</a:t>
            </a:r>
            <a:endParaRPr lang="en-US" altLang="zh-CN" sz="2000" dirty="0" smtClean="0"/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endParaRPr lang="en-US" altLang="zh-CN" sz="2000" dirty="0" smtClean="0"/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zh-CN" sz="2000" dirty="0" smtClean="0"/>
              <a:t>5.2 </a:t>
            </a:r>
            <a:r>
              <a:rPr lang="zh-CN" altLang="zh-CN" sz="2000" dirty="0" smtClean="0"/>
              <a:t>写函数</a:t>
            </a:r>
            <a:r>
              <a:rPr lang="zh-CN" altLang="en-US" sz="2000" dirty="0" smtClean="0"/>
              <a:t>（由于</a:t>
            </a:r>
            <a:r>
              <a:rPr lang="en-US" altLang="zh-CN" sz="2000" dirty="0" err="1" smtClean="0"/>
              <a:t>master_cfg_setval</a:t>
            </a:r>
            <a:r>
              <a:rPr lang="zh-CN" altLang="zh-CN" sz="2000" dirty="0" smtClean="0"/>
              <a:t>（）函数只能在</a:t>
            </a:r>
            <a:r>
              <a:rPr lang="en-US" altLang="zh-CN" sz="2000" dirty="0" smtClean="0"/>
              <a:t>master</a:t>
            </a:r>
            <a:r>
              <a:rPr lang="zh-CN" altLang="zh-CN" sz="2000" dirty="0" smtClean="0"/>
              <a:t>中</a:t>
            </a:r>
            <a:r>
              <a:rPr lang="zh-CN" altLang="zh-CN" sz="2000" dirty="0" smtClean="0"/>
              <a:t>使用</a:t>
            </a:r>
            <a:r>
              <a:rPr lang="zh-CN" altLang="en-US" sz="2000" dirty="0" smtClean="0"/>
              <a:t>，所以我们不能直接调用该函数）</a:t>
            </a:r>
            <a:endParaRPr lang="en-US" altLang="zh-CN" sz="2000" dirty="0" smtClean="0"/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endParaRPr lang="en-US" altLang="zh-CN" sz="2000" dirty="0" smtClean="0"/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endParaRPr lang="en-US" altLang="zh-CN" sz="2000" dirty="0" smtClean="0"/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endParaRPr lang="zh-CN" altLang="zh-CN" sz="2000" dirty="0" smtClean="0"/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endParaRPr lang="zh-CN" altLang="en-US" sz="2000" dirty="0"/>
          </a:p>
        </p:txBody>
      </p:sp>
      <p:pic>
        <p:nvPicPr>
          <p:cNvPr id="6" name="图片 5" descr="C:\Documents and Settings\Administrator\Application Data\Tencent\Users\237774260\QQ\WinTemp\RichOle\SH}MNS$MI@US721$M]221K8.jp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685800"/>
            <a:ext cx="70104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图片 6" descr="C:\Documents and Settings\Administrator\Application Data\Tencent\Users\237774260\QQ\WinTemp\RichOle\ZUF[_Y1~KJ{]KXPA]X]F%EE.jpg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" y="1600200"/>
            <a:ext cx="72390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图片 8" descr="C:\Documents and Settings\Administrator\Application Data\Tencent\Users\237774260\QQ\WinTemp\RichOle\[}2N`[`SZGGID[UKOU5J3F5.jpg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971800" y="2438400"/>
            <a:ext cx="5867400" cy="40844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149083156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228600" y="228600"/>
            <a:ext cx="8610600" cy="5943600"/>
          </a:xfrm>
        </p:spPr>
        <p:txBody>
          <a:bodyPr/>
          <a:lstStyle/>
          <a:p>
            <a:pPr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zh-CN" sz="2000" dirty="0" err="1" smtClean="0"/>
              <a:t>cli_mapi_set_cli_cfg</a:t>
            </a:r>
            <a:r>
              <a:rPr lang="zh-CN" altLang="zh-CN" sz="2000" dirty="0" smtClean="0"/>
              <a:t>（）函数</a:t>
            </a:r>
            <a:r>
              <a:rPr lang="en-US" altLang="zh-CN" sz="2000" dirty="0" smtClean="0"/>
              <a:t>(</a:t>
            </a:r>
            <a:r>
              <a:rPr lang="en-US" altLang="zh-CN" sz="2000" dirty="0" err="1" smtClean="0"/>
              <a:t>eoc_utils.c</a:t>
            </a:r>
            <a:r>
              <a:rPr lang="en-US" altLang="zh-CN" sz="2000" dirty="0" smtClean="0"/>
              <a:t>)</a:t>
            </a:r>
            <a:r>
              <a:rPr lang="zh-CN" altLang="zh-CN" sz="2000" dirty="0" smtClean="0"/>
              <a:t>：</a:t>
            </a:r>
          </a:p>
          <a:p>
            <a:pPr>
              <a:lnSpc>
                <a:spcPct val="150000"/>
              </a:lnSpc>
              <a:spcBef>
                <a:spcPts val="0"/>
              </a:spcBef>
              <a:buNone/>
            </a:pPr>
            <a:endParaRPr lang="en-US" altLang="zh-CN" sz="2000" dirty="0" smtClean="0"/>
          </a:p>
          <a:p>
            <a:pPr>
              <a:lnSpc>
                <a:spcPct val="150000"/>
              </a:lnSpc>
              <a:spcBef>
                <a:spcPts val="0"/>
              </a:spcBef>
              <a:buNone/>
            </a:pPr>
            <a:endParaRPr lang="en-US" altLang="zh-CN" sz="2000" dirty="0" smtClean="0"/>
          </a:p>
          <a:p>
            <a:pPr>
              <a:lnSpc>
                <a:spcPct val="150000"/>
              </a:lnSpc>
              <a:spcBef>
                <a:spcPts val="0"/>
              </a:spcBef>
              <a:buNone/>
            </a:pPr>
            <a:endParaRPr lang="en-US" altLang="zh-CN" sz="2000" dirty="0" smtClean="0"/>
          </a:p>
          <a:p>
            <a:pPr>
              <a:lnSpc>
                <a:spcPct val="150000"/>
              </a:lnSpc>
              <a:spcBef>
                <a:spcPts val="0"/>
              </a:spcBef>
              <a:buNone/>
            </a:pPr>
            <a:endParaRPr lang="en-US" altLang="zh-CN" sz="2000" dirty="0" smtClean="0"/>
          </a:p>
          <a:p>
            <a:pPr>
              <a:lnSpc>
                <a:spcPct val="150000"/>
              </a:lnSpc>
              <a:spcBef>
                <a:spcPts val="0"/>
              </a:spcBef>
              <a:buNone/>
            </a:pPr>
            <a:endParaRPr lang="en-US" altLang="zh-CN" sz="2000" dirty="0" smtClean="0"/>
          </a:p>
          <a:p>
            <a:pPr>
              <a:lnSpc>
                <a:spcPct val="150000"/>
              </a:lnSpc>
              <a:spcBef>
                <a:spcPts val="0"/>
              </a:spcBef>
              <a:buNone/>
            </a:pPr>
            <a:endParaRPr lang="en-US" altLang="zh-CN" sz="2000" dirty="0" smtClean="0"/>
          </a:p>
          <a:p>
            <a:pPr>
              <a:lnSpc>
                <a:spcPct val="150000"/>
              </a:lnSpc>
              <a:spcBef>
                <a:spcPts val="0"/>
              </a:spcBef>
              <a:buNone/>
            </a:pPr>
            <a:endParaRPr lang="en-US" altLang="zh-CN" sz="2000" dirty="0" smtClean="0"/>
          </a:p>
          <a:p>
            <a:pPr>
              <a:lnSpc>
                <a:spcPct val="150000"/>
              </a:lnSpc>
              <a:spcBef>
                <a:spcPts val="0"/>
              </a:spcBef>
              <a:buNone/>
            </a:pPr>
            <a:endParaRPr lang="en-US" altLang="zh-CN" sz="2000" dirty="0" smtClean="0"/>
          </a:p>
          <a:p>
            <a:pPr>
              <a:lnSpc>
                <a:spcPct val="150000"/>
              </a:lnSpc>
              <a:spcBef>
                <a:spcPts val="0"/>
              </a:spcBef>
              <a:buNone/>
            </a:pPr>
            <a:endParaRPr lang="en-US" altLang="zh-CN" sz="2000" dirty="0" smtClean="0"/>
          </a:p>
          <a:p>
            <a:pPr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zh-CN" sz="2000" dirty="0" err="1" smtClean="0"/>
              <a:t>Ipc_save</a:t>
            </a:r>
            <a:r>
              <a:rPr lang="en-US" altLang="zh-CN" sz="2000" dirty="0" smtClean="0"/>
              <a:t>()</a:t>
            </a:r>
            <a:r>
              <a:rPr lang="zh-CN" altLang="zh-CN" sz="2000" dirty="0" smtClean="0"/>
              <a:t>函数（</a:t>
            </a:r>
            <a:r>
              <a:rPr lang="en-US" altLang="zh-CN" sz="2000" dirty="0" err="1" smtClean="0"/>
              <a:t>ipc_funcs.c</a:t>
            </a:r>
            <a:r>
              <a:rPr lang="zh-CN" altLang="zh-CN" sz="2000" dirty="0" smtClean="0"/>
              <a:t>）</a:t>
            </a:r>
            <a:r>
              <a:rPr lang="en-US" altLang="zh-CN" sz="2000" dirty="0" smtClean="0"/>
              <a:t>:</a:t>
            </a:r>
            <a:endParaRPr lang="zh-CN" altLang="zh-CN" sz="2000" dirty="0" smtClean="0"/>
          </a:p>
          <a:p>
            <a:pPr>
              <a:lnSpc>
                <a:spcPct val="150000"/>
              </a:lnSpc>
              <a:spcBef>
                <a:spcPts val="0"/>
              </a:spcBef>
              <a:buNone/>
            </a:pPr>
            <a:endParaRPr lang="zh-CN" altLang="en-US" sz="2000" dirty="0"/>
          </a:p>
        </p:txBody>
      </p:sp>
      <p:pic>
        <p:nvPicPr>
          <p:cNvPr id="5" name="图片 4" descr="C:\Documents and Settings\Administrator\Application Data\Tencent\Users\237774260\QQ\WinTemp\RichOle\B776`CF0970R)NMF1)ANZT1.jp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914400"/>
            <a:ext cx="6400800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84662957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228600" y="228600"/>
            <a:ext cx="8621486" cy="586740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  <a:buNone/>
            </a:pPr>
            <a:endParaRPr lang="zh-CN" altLang="en-US" sz="1600" dirty="0"/>
          </a:p>
        </p:txBody>
      </p:sp>
      <p:pic>
        <p:nvPicPr>
          <p:cNvPr id="5" name="图片 4" descr="C:\Documents and Settings\Administrator\Application Data\Tencent\Users\237774260\QQ\WinTemp\RichOle\36{W%6{]XUCJ3LMVIF9ITMH.jp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425355"/>
            <a:ext cx="7315200" cy="56706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77879904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228600" y="152400"/>
            <a:ext cx="8636000" cy="5638800"/>
          </a:xfrm>
        </p:spPr>
        <p:txBody>
          <a:bodyPr/>
          <a:lstStyle/>
          <a:p>
            <a:pPr marL="0" indent="0">
              <a:buNone/>
            </a:pPr>
            <a:r>
              <a:rPr lang="zh-CN" altLang="zh-CN" sz="2000" dirty="0" smtClean="0"/>
              <a:t>在</a:t>
            </a:r>
            <a:r>
              <a:rPr lang="en-US" altLang="zh-CN" sz="2000" dirty="0" err="1" smtClean="0"/>
              <a:t>ipc_packet.c</a:t>
            </a:r>
            <a:r>
              <a:rPr lang="zh-CN" altLang="zh-CN" sz="2000" dirty="0" smtClean="0"/>
              <a:t>中</a:t>
            </a:r>
            <a:r>
              <a:rPr lang="zh-CN" altLang="en-US" sz="2000" dirty="0" smtClean="0"/>
              <a:t>：</a:t>
            </a:r>
            <a:endParaRPr lang="zh-CN" altLang="zh-CN" sz="2000" dirty="0" smtClean="0"/>
          </a:p>
          <a:p>
            <a:pPr marL="0" indent="0">
              <a:buNone/>
            </a:pPr>
            <a:endParaRPr lang="en-US" altLang="zh-CN" sz="2000" dirty="0" smtClean="0"/>
          </a:p>
          <a:p>
            <a:pPr marL="0" indent="0">
              <a:buNone/>
            </a:pPr>
            <a:endParaRPr lang="en-US" altLang="zh-CN" sz="2000" dirty="0" smtClean="0"/>
          </a:p>
          <a:p>
            <a:pPr marL="0" indent="0">
              <a:buNone/>
            </a:pPr>
            <a:r>
              <a:rPr lang="zh-CN" altLang="en-US" sz="2000" dirty="0" smtClean="0"/>
              <a:t>通过判断</a:t>
            </a:r>
            <a:r>
              <a:rPr lang="en-US" altLang="zh-CN" sz="2000" dirty="0" err="1" smtClean="0"/>
              <a:t>ipc_type</a:t>
            </a:r>
            <a:r>
              <a:rPr lang="zh-CN" altLang="en-US" sz="2000" dirty="0" smtClean="0"/>
              <a:t>进入到</a:t>
            </a:r>
            <a:r>
              <a:rPr lang="en-US" altLang="zh-CN" sz="2000" dirty="0" err="1" smtClean="0"/>
              <a:t>cvn_save</a:t>
            </a:r>
            <a:r>
              <a:rPr lang="zh-CN" altLang="en-US" sz="2000" dirty="0" smtClean="0"/>
              <a:t>函数中</a:t>
            </a:r>
            <a:endParaRPr lang="en-US" altLang="zh-CN" sz="2000" dirty="0" smtClean="0"/>
          </a:p>
          <a:p>
            <a:pPr marL="0" indent="0">
              <a:buNone/>
            </a:pPr>
            <a:endParaRPr lang="en-US" altLang="zh-CN" sz="2000" dirty="0" smtClean="0"/>
          </a:p>
          <a:p>
            <a:pPr marL="0" indent="0">
              <a:buNone/>
            </a:pPr>
            <a:endParaRPr lang="en-US" altLang="zh-CN" sz="2000" dirty="0" smtClean="0"/>
          </a:p>
          <a:p>
            <a:pPr marL="0" indent="0">
              <a:buNone/>
            </a:pPr>
            <a:endParaRPr lang="en-US" altLang="zh-CN" sz="2000" dirty="0" smtClean="0"/>
          </a:p>
          <a:p>
            <a:pPr marL="0" indent="0">
              <a:buNone/>
            </a:pPr>
            <a:r>
              <a:rPr lang="en-US" altLang="zh-CN" sz="2000" dirty="0" err="1" smtClean="0"/>
              <a:t>Cvn_save</a:t>
            </a:r>
            <a:r>
              <a:rPr lang="zh-CN" altLang="zh-CN" sz="2000" dirty="0" smtClean="0"/>
              <a:t>函数</a:t>
            </a:r>
            <a:r>
              <a:rPr lang="zh-CN" altLang="en-US" sz="2000" dirty="0" smtClean="0"/>
              <a:t>：</a:t>
            </a:r>
            <a:endParaRPr lang="en-US" altLang="zh-CN" sz="2000" dirty="0" smtClean="0"/>
          </a:p>
          <a:p>
            <a:pPr marL="0" indent="0">
              <a:buNone/>
            </a:pPr>
            <a:endParaRPr lang="zh-CN" altLang="en-US" sz="2000" dirty="0"/>
          </a:p>
        </p:txBody>
      </p:sp>
      <p:pic>
        <p:nvPicPr>
          <p:cNvPr id="5" name="图片 4" descr="C:\Documents and Settings\Administrator\Application Data\Tencent\Users\237774260\QQ\WinTemp\RichOle\@~J_BFW]_(V`~WDK89DU~%B.jp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02590" y="609600"/>
            <a:ext cx="592201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图片 5" descr="C:\Documents and Settings\Administrator\Application Data\Tencent\Users\237774260\QQ\WinTemp\RichOle\[QBTSBOHCV{V74BQ2C%6_@V.jpg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2590" y="1600201"/>
            <a:ext cx="6093460" cy="761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图片 6" descr="C:\Documents and Settings\Administrator\Application Data\Tencent\Users\237774260\QQ\WinTemp\RichOle\(MHU0C@A8HJ]NZ~06}N]SF7.jpg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43000" y="2819400"/>
            <a:ext cx="5811776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82756269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304800" y="228600"/>
            <a:ext cx="8563429" cy="5562600"/>
          </a:xfrm>
        </p:spPr>
        <p:txBody>
          <a:bodyPr/>
          <a:lstStyle/>
          <a:p>
            <a:pPr>
              <a:buNone/>
            </a:pPr>
            <a:r>
              <a:rPr lang="zh-CN" altLang="zh-CN" sz="2000" dirty="0" smtClean="0"/>
              <a:t>非表节点的</a:t>
            </a:r>
            <a:r>
              <a:rPr lang="zh-CN" altLang="zh-CN" sz="2000" dirty="0" smtClean="0"/>
              <a:t>设置</a:t>
            </a:r>
            <a:r>
              <a:rPr lang="zh-CN" altLang="en-US" sz="2000" dirty="0" smtClean="0"/>
              <a:t>：</a:t>
            </a:r>
            <a:endParaRPr lang="en-US" altLang="zh-CN" sz="2000" dirty="0" smtClean="0"/>
          </a:p>
          <a:p>
            <a:pPr>
              <a:buNone/>
            </a:pPr>
            <a:endParaRPr lang="en-US" altLang="zh-CN" sz="2000" dirty="0" smtClean="0"/>
          </a:p>
          <a:p>
            <a:pPr>
              <a:buNone/>
            </a:pPr>
            <a:endParaRPr lang="en-US" altLang="zh-CN" sz="2000" dirty="0" smtClean="0"/>
          </a:p>
          <a:p>
            <a:pPr>
              <a:buNone/>
            </a:pPr>
            <a:r>
              <a:rPr lang="zh-CN" altLang="zh-CN" sz="2000" dirty="0" smtClean="0"/>
              <a:t>表象节点的设置</a:t>
            </a:r>
            <a:r>
              <a:rPr lang="zh-CN" altLang="zh-CN" sz="2000" dirty="0" smtClean="0"/>
              <a:t>：</a:t>
            </a:r>
            <a:endParaRPr lang="en-US" altLang="zh-CN" sz="2000" dirty="0" smtClean="0"/>
          </a:p>
          <a:p>
            <a:pPr>
              <a:buNone/>
            </a:pPr>
            <a:endParaRPr lang="en-US" altLang="zh-CN" sz="2000" dirty="0" smtClean="0"/>
          </a:p>
          <a:p>
            <a:pPr>
              <a:buNone/>
            </a:pPr>
            <a:endParaRPr lang="en-US" altLang="zh-CN" sz="2000" dirty="0" smtClean="0"/>
          </a:p>
          <a:p>
            <a:pPr>
              <a:buNone/>
            </a:pPr>
            <a:r>
              <a:rPr lang="zh-CN" altLang="zh-CN" sz="2000" dirty="0" smtClean="0"/>
              <a:t>编译</a:t>
            </a:r>
            <a:r>
              <a:rPr lang="zh-CN" altLang="zh-CN" sz="2000" b="1" dirty="0" smtClean="0"/>
              <a:t>：</a:t>
            </a:r>
            <a:endParaRPr lang="zh-CN" altLang="zh-CN" sz="2000" dirty="0" smtClean="0"/>
          </a:p>
          <a:p>
            <a:pPr>
              <a:buNone/>
            </a:pPr>
            <a:r>
              <a:rPr lang="en-US" altLang="zh-CN" sz="2000" dirty="0" smtClean="0"/>
              <a:t>       #</a:t>
            </a:r>
            <a:r>
              <a:rPr lang="en-US" altLang="zh-CN" sz="2000" dirty="0" smtClean="0"/>
              <a:t>make software-</a:t>
            </a:r>
            <a:r>
              <a:rPr lang="en-US" altLang="zh-CN" sz="2000" dirty="0" err="1" smtClean="0"/>
              <a:t>cfg</a:t>
            </a:r>
            <a:r>
              <a:rPr lang="en-US" altLang="zh-CN" sz="2000" dirty="0" smtClean="0"/>
              <a:t>-clean</a:t>
            </a:r>
            <a:endParaRPr lang="zh-CN" altLang="zh-CN" sz="2000" dirty="0" smtClean="0"/>
          </a:p>
          <a:p>
            <a:pPr>
              <a:buNone/>
            </a:pPr>
            <a:r>
              <a:rPr lang="en-US" altLang="zh-CN" sz="2000" dirty="0" smtClean="0"/>
              <a:t>      #make software-</a:t>
            </a:r>
            <a:r>
              <a:rPr lang="en-US" altLang="zh-CN" sz="2000" dirty="0" err="1" smtClean="0"/>
              <a:t>cfg</a:t>
            </a:r>
            <a:endParaRPr lang="zh-CN" altLang="zh-CN" sz="2000" dirty="0" smtClean="0"/>
          </a:p>
          <a:p>
            <a:pPr>
              <a:buNone/>
            </a:pPr>
            <a:r>
              <a:rPr lang="en-US" altLang="zh-CN" sz="2000" dirty="0" smtClean="0"/>
              <a:t>      #make 5500</a:t>
            </a:r>
            <a:endParaRPr lang="zh-CN" altLang="zh-CN" sz="2000" dirty="0" smtClean="0"/>
          </a:p>
          <a:p>
            <a:pPr>
              <a:buNone/>
            </a:pPr>
            <a:r>
              <a:rPr lang="en-US" altLang="zh-CN" sz="2000" dirty="0" smtClean="0"/>
              <a:t>      #make all</a:t>
            </a:r>
            <a:endParaRPr lang="zh-CN" altLang="zh-CN" sz="2000" dirty="0" smtClean="0"/>
          </a:p>
          <a:p>
            <a:pPr>
              <a:buNone/>
            </a:pPr>
            <a:endParaRPr lang="zh-CN" altLang="en-US" sz="2000" dirty="0"/>
          </a:p>
        </p:txBody>
      </p:sp>
      <p:pic>
        <p:nvPicPr>
          <p:cNvPr id="5" name="图片 4" descr="C:\Documents and Settings\Administrator\Application Data\Tencent\Users\237774260\QQ\WinTemp\RichOle\SWAEJ6WW}DUQ5]M%C$0_)9F.jp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685800"/>
            <a:ext cx="7162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图片 5" descr="C:\Documents and Settings\Administrator\Application Data\Tencent\Users\237774260\QQ\WinTemp\RichOle\[0O`SFJI3B6KPAB]1E3Y8`T.jpg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" y="1600200"/>
            <a:ext cx="7162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425963795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运行结果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457200" y="1219200"/>
            <a:ext cx="8382000" cy="4953000"/>
          </a:xfrm>
        </p:spPr>
        <p:txBody>
          <a:bodyPr/>
          <a:lstStyle/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r>
              <a:rPr lang="zh-CN" altLang="en-US" dirty="0" smtClean="0"/>
              <a:t>                             </a:t>
            </a:r>
            <a:endParaRPr lang="zh-CN" altLang="en-US" dirty="0"/>
          </a:p>
        </p:txBody>
      </p:sp>
      <p:pic>
        <p:nvPicPr>
          <p:cNvPr id="4" name="图片 3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0" y="1219200"/>
            <a:ext cx="7620000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315774749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429372494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内容提纲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471714" y="1417638"/>
            <a:ext cx="8382000" cy="4373562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CFG</a:t>
            </a:r>
            <a:r>
              <a:rPr lang="zh-CN" altLang="en-US" dirty="0" smtClean="0"/>
              <a:t>相关知识简介</a:t>
            </a:r>
            <a:endParaRPr lang="en-US" altLang="zh-CN" dirty="0" smtClean="0"/>
          </a:p>
          <a:p>
            <a:pPr>
              <a:buNone/>
            </a:pPr>
            <a:r>
              <a:rPr lang="en-US" altLang="zh-CN" dirty="0" smtClean="0"/>
              <a:t> </a:t>
            </a:r>
            <a:r>
              <a:rPr lang="en-US" altLang="zh-CN" dirty="0" smtClean="0"/>
              <a:t>   </a:t>
            </a:r>
            <a:r>
              <a:rPr lang="en-US" altLang="zh-CN" sz="2800" dirty="0" err="1" smtClean="0"/>
              <a:t>cfgoid</a:t>
            </a:r>
            <a:r>
              <a:rPr lang="zh-CN" altLang="en-US" sz="2800" dirty="0" smtClean="0"/>
              <a:t>定义</a:t>
            </a:r>
            <a:endParaRPr lang="en-US" altLang="zh-CN" sz="2800" dirty="0" smtClean="0"/>
          </a:p>
          <a:p>
            <a:pPr>
              <a:buNone/>
            </a:pPr>
            <a:r>
              <a:rPr lang="en-US" altLang="zh-CN" sz="2800" dirty="0" smtClean="0"/>
              <a:t> </a:t>
            </a:r>
            <a:r>
              <a:rPr lang="en-US" altLang="zh-CN" sz="2800" dirty="0" smtClean="0"/>
              <a:t>    </a:t>
            </a:r>
            <a:r>
              <a:rPr lang="en-US" altLang="zh-CN" sz="2800" dirty="0" err="1" smtClean="0"/>
              <a:t>cfgoid</a:t>
            </a:r>
            <a:r>
              <a:rPr lang="zh-CN" altLang="en-US" sz="2800" dirty="0" smtClean="0"/>
              <a:t>注册</a:t>
            </a:r>
            <a:endParaRPr lang="en-US" altLang="zh-CN" sz="2800" dirty="0" smtClean="0"/>
          </a:p>
          <a:p>
            <a:pPr>
              <a:buNone/>
            </a:pPr>
            <a:r>
              <a:rPr lang="en-US" altLang="zh-CN" sz="2800" dirty="0" smtClean="0"/>
              <a:t> </a:t>
            </a:r>
            <a:r>
              <a:rPr lang="en-US" altLang="zh-CN" sz="2800" dirty="0" smtClean="0"/>
              <a:t>    </a:t>
            </a:r>
            <a:r>
              <a:rPr lang="zh-CN" altLang="en-US" sz="2800" dirty="0" smtClean="0"/>
              <a:t>添加出场配置文件</a:t>
            </a:r>
            <a:endParaRPr lang="en-US" altLang="zh-CN" sz="2800" dirty="0" smtClean="0"/>
          </a:p>
          <a:p>
            <a:pPr>
              <a:buNone/>
            </a:pPr>
            <a:r>
              <a:rPr lang="en-US" altLang="zh-CN" sz="2800" dirty="0" smtClean="0"/>
              <a:t> </a:t>
            </a:r>
            <a:r>
              <a:rPr lang="en-US" altLang="zh-CN" sz="2800" dirty="0" smtClean="0"/>
              <a:t>    </a:t>
            </a:r>
            <a:r>
              <a:rPr lang="zh-CN" altLang="en-US" sz="2800" dirty="0" smtClean="0"/>
              <a:t>相关函数介绍</a:t>
            </a:r>
            <a:endParaRPr lang="en-US" altLang="zh-CN" sz="2800" dirty="0" smtClean="0"/>
          </a:p>
          <a:p>
            <a:r>
              <a:rPr lang="zh-CN" altLang="en-US" dirty="0" smtClean="0"/>
              <a:t>个人添加配置步骤介绍</a:t>
            </a:r>
            <a:endParaRPr lang="en-US" altLang="zh-CN" dirty="0" smtClean="0"/>
          </a:p>
          <a:p>
            <a:r>
              <a:rPr lang="zh-CN" altLang="en-US" dirty="0" smtClean="0"/>
              <a:t>命令行读写函数的编写</a:t>
            </a:r>
            <a:endParaRPr lang="en-US" altLang="zh-CN" dirty="0" smtClean="0"/>
          </a:p>
          <a:p>
            <a:r>
              <a:rPr lang="zh-CN" altLang="en-US" dirty="0" smtClean="0"/>
              <a:t>运行结果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151367783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6571" y="190500"/>
            <a:ext cx="8229600" cy="1143000"/>
          </a:xfrm>
        </p:spPr>
        <p:txBody>
          <a:bodyPr>
            <a:normAutofit/>
          </a:bodyPr>
          <a:lstStyle/>
          <a:p>
            <a:pPr marL="342900" lvl="0" indent="-342900">
              <a:lnSpc>
                <a:spcPct val="90000"/>
              </a:lnSpc>
              <a:spcBef>
                <a:spcPct val="20000"/>
              </a:spcBef>
            </a:pPr>
            <a:r>
              <a:rPr lang="en-US" altLang="zh-CN" dirty="0" smtClean="0">
                <a:solidFill>
                  <a:prstClr val="black"/>
                </a:solidFill>
                <a:cs typeface="+mn-cs"/>
              </a:rPr>
              <a:t>CFG</a:t>
            </a:r>
            <a:r>
              <a:rPr lang="zh-CN" altLang="en-US" dirty="0" smtClean="0">
                <a:solidFill>
                  <a:prstClr val="black"/>
                </a:solidFill>
                <a:cs typeface="+mn-cs"/>
              </a:rPr>
              <a:t>相关知识的简介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326571" y="1143000"/>
            <a:ext cx="8382000" cy="5181600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zh-CN" sz="2000" dirty="0" smtClean="0"/>
              <a:t>         </a:t>
            </a:r>
            <a:r>
              <a:rPr lang="en-US" altLang="zh-CN" sz="2000" dirty="0" smtClean="0"/>
              <a:t>CFG(</a:t>
            </a:r>
            <a:r>
              <a:rPr lang="zh-CN" altLang="en-US" sz="2000" dirty="0" smtClean="0"/>
              <a:t>配置管理</a:t>
            </a:r>
            <a:r>
              <a:rPr lang="en-US" altLang="zh-CN" sz="2000" dirty="0" smtClean="0"/>
              <a:t>)</a:t>
            </a:r>
            <a:r>
              <a:rPr lang="zh-CN" altLang="en-US" sz="2000" dirty="0" smtClean="0"/>
              <a:t>编程主要包括：</a:t>
            </a:r>
            <a:r>
              <a:rPr lang="en-US" altLang="zh-CN" sz="2000" dirty="0" err="1" smtClean="0"/>
              <a:t>cfgoid</a:t>
            </a:r>
            <a:r>
              <a:rPr lang="zh-CN" altLang="en-US" sz="2000" dirty="0" smtClean="0"/>
              <a:t>定义</a:t>
            </a:r>
            <a:r>
              <a:rPr lang="zh-CN" altLang="en-US" sz="2000" dirty="0" smtClean="0"/>
              <a:t>、注册、添加配置出场文件、对配置文件进行读写。</a:t>
            </a:r>
            <a:endParaRPr lang="en-US" altLang="zh-CN" sz="2000" dirty="0"/>
          </a:p>
          <a:p>
            <a:pPr marL="0" indent="0" algn="just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2000" dirty="0" smtClean="0"/>
              <a:t>        </a:t>
            </a:r>
            <a:r>
              <a:rPr lang="en-US" altLang="zh-CN" sz="2000" dirty="0" smtClean="0"/>
              <a:t>1</a:t>
            </a:r>
            <a:r>
              <a:rPr lang="zh-CN" altLang="en-US" sz="2000" dirty="0" smtClean="0"/>
              <a:t>、</a:t>
            </a:r>
            <a:r>
              <a:rPr lang="en-US" altLang="zh-CN" sz="2000" dirty="0" err="1" smtClean="0"/>
              <a:t>cfgoid</a:t>
            </a:r>
            <a:r>
              <a:rPr lang="zh-CN" altLang="en-US" sz="2000" dirty="0" smtClean="0"/>
              <a:t>定义（</a:t>
            </a:r>
            <a:r>
              <a:rPr lang="en-US" altLang="zh-CN" sz="2000" dirty="0" err="1" smtClean="0"/>
              <a:t>lw_config_oid.h</a:t>
            </a:r>
            <a:r>
              <a:rPr lang="zh-CN" altLang="en-US" sz="2000" dirty="0" smtClean="0"/>
              <a:t>）：一个</a:t>
            </a:r>
            <a:r>
              <a:rPr lang="en-US" altLang="zh-CN" sz="2000" dirty="0" smtClean="0"/>
              <a:t>OID</a:t>
            </a:r>
            <a:r>
              <a:rPr lang="zh-CN" altLang="en-US" sz="2000" dirty="0" smtClean="0"/>
              <a:t>分为模块</a:t>
            </a:r>
            <a:r>
              <a:rPr lang="en-US" altLang="zh-CN" sz="2000" dirty="0" smtClean="0"/>
              <a:t>module</a:t>
            </a:r>
            <a:r>
              <a:rPr lang="zh-CN" altLang="en-US" sz="2000" dirty="0" smtClean="0"/>
              <a:t>，</a:t>
            </a:r>
            <a:r>
              <a:rPr lang="zh-CN" altLang="zh-CN" sz="2000" dirty="0" smtClean="0"/>
              <a:t>段或表</a:t>
            </a:r>
            <a:r>
              <a:rPr lang="en-US" altLang="zh-CN" sz="2000" dirty="0" smtClean="0"/>
              <a:t>section,</a:t>
            </a:r>
            <a:r>
              <a:rPr lang="zh-CN" altLang="zh-CN" sz="2000" dirty="0" smtClean="0"/>
              <a:t>关键字</a:t>
            </a:r>
            <a:r>
              <a:rPr lang="en-US" altLang="zh-CN" sz="2000" dirty="0" smtClean="0"/>
              <a:t>key,</a:t>
            </a:r>
            <a:r>
              <a:rPr lang="zh-CN" altLang="zh-CN" sz="2000" dirty="0" smtClean="0"/>
              <a:t>索引</a:t>
            </a:r>
            <a:r>
              <a:rPr lang="en-US" altLang="zh-CN" sz="2000" dirty="0" smtClean="0"/>
              <a:t>index</a:t>
            </a:r>
            <a:r>
              <a:rPr lang="zh-CN" altLang="en-US" sz="2000" dirty="0" smtClean="0"/>
              <a:t>。</a:t>
            </a:r>
            <a:endParaRPr lang="en-US" altLang="zh-CN" sz="2000" dirty="0" smtClean="0"/>
          </a:p>
          <a:p>
            <a:pPr marL="0" indent="0" algn="just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zh-CN" sz="2000" dirty="0" smtClean="0"/>
              <a:t>模块</a:t>
            </a:r>
            <a:r>
              <a:rPr lang="zh-CN" altLang="zh-CN" sz="2000" dirty="0" smtClean="0"/>
              <a:t>定义</a:t>
            </a:r>
            <a:r>
              <a:rPr lang="zh-CN" altLang="en-US" sz="2000" dirty="0" smtClean="0"/>
              <a:t>（添加一个枚举类型）</a:t>
            </a:r>
            <a:r>
              <a:rPr lang="zh-CN" altLang="zh-CN" sz="2000" dirty="0" smtClean="0"/>
              <a:t>如下：</a:t>
            </a:r>
            <a:endParaRPr lang="en-US" altLang="zh-CN" sz="2000" dirty="0" smtClean="0"/>
          </a:p>
          <a:p>
            <a:pPr marL="0" indent="0" algn="just">
              <a:lnSpc>
                <a:spcPct val="150000"/>
              </a:lnSpc>
              <a:spcBef>
                <a:spcPts val="0"/>
              </a:spcBef>
              <a:buNone/>
            </a:pPr>
            <a:endParaRPr lang="zh-CN" altLang="zh-CN" sz="2000" dirty="0" smtClean="0"/>
          </a:p>
          <a:p>
            <a:pPr marL="0" indent="0" algn="just">
              <a:lnSpc>
                <a:spcPct val="150000"/>
              </a:lnSpc>
              <a:spcBef>
                <a:spcPts val="0"/>
              </a:spcBef>
              <a:buNone/>
            </a:pPr>
            <a:endParaRPr lang="zh-CN" altLang="zh-CN" sz="2000" dirty="0" smtClean="0"/>
          </a:p>
          <a:p>
            <a:pPr marL="0" indent="0" algn="just">
              <a:lnSpc>
                <a:spcPct val="150000"/>
              </a:lnSpc>
              <a:spcBef>
                <a:spcPts val="0"/>
              </a:spcBef>
              <a:buNone/>
            </a:pPr>
            <a:endParaRPr lang="zh-CN" altLang="en-US" sz="2000" dirty="0"/>
          </a:p>
        </p:txBody>
      </p:sp>
      <p:pic>
        <p:nvPicPr>
          <p:cNvPr id="4" name="图片 3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33600" y="3429000"/>
            <a:ext cx="5181600" cy="289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309645125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9144000" cy="6858000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zh-CN" sz="2000" dirty="0" smtClean="0"/>
              <a:t>1.1 </a:t>
            </a:r>
            <a:r>
              <a:rPr lang="zh-CN" altLang="zh-CN" sz="2000" dirty="0" smtClean="0"/>
              <a:t>模块</a:t>
            </a:r>
            <a:r>
              <a:rPr lang="en-US" altLang="zh-CN" sz="2000" dirty="0" err="1" smtClean="0"/>
              <a:t>Cfgoid</a:t>
            </a:r>
            <a:r>
              <a:rPr lang="zh-CN" altLang="zh-CN" sz="2000" dirty="0" smtClean="0"/>
              <a:t>定义</a:t>
            </a:r>
            <a:r>
              <a:rPr lang="en-US" altLang="zh-CN" sz="2000" dirty="0" smtClean="0"/>
              <a:t>(</a:t>
            </a:r>
            <a:r>
              <a:rPr lang="zh-CN" altLang="zh-CN" sz="2000" dirty="0" smtClean="0"/>
              <a:t>以</a:t>
            </a:r>
            <a:r>
              <a:rPr lang="en-US" altLang="zh-CN" sz="2000" dirty="0" smtClean="0"/>
              <a:t>SYSTEM</a:t>
            </a:r>
            <a:r>
              <a:rPr lang="zh-CN" altLang="zh-CN" sz="2000" dirty="0" smtClean="0"/>
              <a:t>为例</a:t>
            </a:r>
            <a:r>
              <a:rPr lang="en-US" altLang="zh-CN" sz="2000" dirty="0" smtClean="0"/>
              <a:t>)</a:t>
            </a:r>
            <a:r>
              <a:rPr lang="zh-CN" altLang="zh-CN" sz="2000" dirty="0" smtClean="0"/>
              <a:t>：</a:t>
            </a:r>
            <a:endParaRPr lang="en-US" altLang="zh-CN" sz="2000" dirty="0" smtClean="0"/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endParaRPr lang="en-US" altLang="zh-CN" sz="2000" dirty="0" smtClean="0"/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zh-CN" sz="2000" dirty="0" smtClean="0"/>
              <a:t>1.2 </a:t>
            </a:r>
            <a:r>
              <a:rPr lang="en-US" altLang="zh-CN" sz="2000" dirty="0" err="1" smtClean="0"/>
              <a:t>Sectionoid</a:t>
            </a:r>
            <a:r>
              <a:rPr lang="zh-CN" altLang="en-US" sz="2000" dirty="0" smtClean="0"/>
              <a:t>定义：</a:t>
            </a:r>
            <a:endParaRPr lang="en-US" altLang="zh-CN" sz="2000" dirty="0" smtClean="0"/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endParaRPr lang="en-US" altLang="zh-CN" sz="2000" dirty="0" smtClean="0"/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zh-CN" sz="2000" dirty="0" smtClean="0"/>
              <a:t>1.3 </a:t>
            </a:r>
            <a:r>
              <a:rPr lang="en-US" altLang="zh-CN" sz="2000" dirty="0" err="1" smtClean="0"/>
              <a:t>Keyid</a:t>
            </a:r>
            <a:r>
              <a:rPr lang="zh-CN" altLang="en-US" sz="2000" dirty="0" smtClean="0"/>
              <a:t>定义：</a:t>
            </a:r>
            <a:endParaRPr lang="en-US" altLang="zh-CN" sz="2000" dirty="0" smtClean="0"/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endParaRPr lang="en-US" altLang="zh-CN" sz="2000" dirty="0" smtClean="0"/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endParaRPr lang="en-US" altLang="zh-CN" sz="2000" dirty="0" smtClean="0"/>
          </a:p>
          <a:p>
            <a:pPr>
              <a:buNone/>
            </a:pPr>
            <a:r>
              <a:rPr lang="en-US" altLang="zh-CN" sz="2000" dirty="0" smtClean="0"/>
              <a:t>       </a:t>
            </a:r>
            <a:r>
              <a:rPr lang="zh-CN" altLang="zh-CN" sz="2000" dirty="0" smtClean="0"/>
              <a:t>为了</a:t>
            </a:r>
            <a:r>
              <a:rPr lang="zh-CN" altLang="zh-CN" sz="2000" dirty="0" smtClean="0"/>
              <a:t>定义一个</a:t>
            </a:r>
            <a:r>
              <a:rPr lang="zh-CN" altLang="zh-CN" sz="2000" dirty="0" smtClean="0"/>
              <a:t>属性</a:t>
            </a:r>
            <a:r>
              <a:rPr lang="en-US" altLang="zh-CN" sz="2000" dirty="0" smtClean="0"/>
              <a:t>ID</a:t>
            </a:r>
            <a:r>
              <a:rPr lang="zh-CN" altLang="zh-CN" sz="2000" dirty="0" smtClean="0"/>
              <a:t>，其所在</a:t>
            </a:r>
            <a:r>
              <a:rPr lang="en-US" altLang="zh-CN" sz="2000" dirty="0" smtClean="0"/>
              <a:t>module</a:t>
            </a:r>
            <a:r>
              <a:rPr lang="zh-CN" altLang="zh-CN" sz="2000" dirty="0" smtClean="0"/>
              <a:t>和</a:t>
            </a:r>
            <a:r>
              <a:rPr lang="en-US" altLang="zh-CN" sz="2000" dirty="0" smtClean="0"/>
              <a:t>section</a:t>
            </a:r>
            <a:r>
              <a:rPr lang="zh-CN" altLang="zh-CN" sz="2000" dirty="0" smtClean="0"/>
              <a:t>的</a:t>
            </a:r>
            <a:r>
              <a:rPr lang="en-US" altLang="zh-CN" sz="2000" dirty="0" smtClean="0"/>
              <a:t>OID</a:t>
            </a:r>
            <a:r>
              <a:rPr lang="zh-CN" altLang="zh-CN" sz="2000" dirty="0" smtClean="0"/>
              <a:t>也要</a:t>
            </a:r>
            <a:r>
              <a:rPr lang="zh-CN" altLang="zh-CN" sz="2000" dirty="0" smtClean="0"/>
              <a:t>定义</a:t>
            </a:r>
            <a:r>
              <a:rPr lang="zh-CN" altLang="en-US" sz="2000" dirty="0" smtClean="0"/>
              <a:t>。</a:t>
            </a:r>
            <a:r>
              <a:rPr lang="en-US" altLang="zh-CN" sz="2000" dirty="0" smtClean="0"/>
              <a:t>Module </a:t>
            </a:r>
            <a:r>
              <a:rPr lang="en-US" altLang="zh-CN" sz="2000" dirty="0" err="1" smtClean="0"/>
              <a:t>oid</a:t>
            </a:r>
            <a:r>
              <a:rPr lang="zh-CN" altLang="en-US" sz="2000" dirty="0" smtClean="0"/>
              <a:t>中的</a:t>
            </a:r>
            <a:r>
              <a:rPr lang="en-US" altLang="zh-CN" sz="2000" dirty="0" err="1" smtClean="0"/>
              <a:t>secion,key,index</a:t>
            </a:r>
            <a:r>
              <a:rPr lang="zh-CN" altLang="zh-CN" sz="2000" dirty="0" smtClean="0"/>
              <a:t>字段全部是</a:t>
            </a:r>
            <a:r>
              <a:rPr lang="en-US" altLang="zh-CN" sz="2000" dirty="0" smtClean="0"/>
              <a:t>0</a:t>
            </a:r>
            <a:r>
              <a:rPr lang="zh-CN" altLang="en-US" sz="2000" dirty="0" smtClean="0"/>
              <a:t>，</a:t>
            </a:r>
            <a:r>
              <a:rPr lang="en-US" altLang="zh-CN" sz="2000" dirty="0" smtClean="0"/>
              <a:t>Section </a:t>
            </a:r>
            <a:r>
              <a:rPr lang="en-US" altLang="zh-CN" sz="2000" dirty="0" err="1" smtClean="0"/>
              <a:t>oid</a:t>
            </a:r>
            <a:r>
              <a:rPr lang="en-US" altLang="zh-CN" sz="2000" dirty="0" smtClean="0"/>
              <a:t> </a:t>
            </a:r>
            <a:r>
              <a:rPr lang="zh-CN" altLang="zh-CN" sz="2000" dirty="0" smtClean="0"/>
              <a:t>的</a:t>
            </a:r>
            <a:r>
              <a:rPr lang="en-US" altLang="zh-CN" sz="2000" dirty="0" smtClean="0"/>
              <a:t>index </a:t>
            </a:r>
            <a:r>
              <a:rPr lang="zh-CN" altLang="zh-CN" sz="2000" dirty="0" smtClean="0"/>
              <a:t>字段为</a:t>
            </a:r>
            <a:r>
              <a:rPr lang="en-US" altLang="zh-CN" sz="2000" dirty="0" smtClean="0"/>
              <a:t>0</a:t>
            </a:r>
            <a:r>
              <a:rPr lang="zh-CN" altLang="en-US" sz="2000" dirty="0" smtClean="0"/>
              <a:t>，</a:t>
            </a:r>
            <a:r>
              <a:rPr lang="en-US" altLang="zh-CN" sz="2000" dirty="0" smtClean="0"/>
              <a:t>Index </a:t>
            </a:r>
            <a:r>
              <a:rPr lang="zh-CN" altLang="zh-CN" sz="2000" dirty="0" smtClean="0"/>
              <a:t>并不需要定义，使用时才用</a:t>
            </a:r>
            <a:r>
              <a:rPr lang="zh-CN" altLang="zh-CN" sz="2000" dirty="0" smtClean="0"/>
              <a:t>到</a:t>
            </a:r>
            <a:r>
              <a:rPr lang="zh-CN" altLang="en-US" sz="2000" dirty="0" smtClean="0"/>
              <a:t>。</a:t>
            </a:r>
            <a:endParaRPr lang="en-US" altLang="zh-CN" sz="2000" dirty="0" smtClean="0"/>
          </a:p>
          <a:p>
            <a:pPr>
              <a:buNone/>
            </a:pPr>
            <a:r>
              <a:rPr lang="zh-CN" altLang="zh-CN" sz="2000" dirty="0" smtClean="0"/>
              <a:t> </a:t>
            </a:r>
            <a:r>
              <a:rPr lang="en-US" altLang="zh-CN" sz="2000" dirty="0" smtClean="0"/>
              <a:t>2</a:t>
            </a:r>
            <a:r>
              <a:rPr lang="zh-CN" altLang="en-US" sz="2000" dirty="0" smtClean="0"/>
              <a:t>、</a:t>
            </a:r>
            <a:r>
              <a:rPr lang="en-US" altLang="zh-CN" sz="2000" dirty="0" err="1" smtClean="0"/>
              <a:t>Cfgoid</a:t>
            </a:r>
            <a:r>
              <a:rPr lang="zh-CN" altLang="zh-CN" sz="2000" dirty="0" smtClean="0"/>
              <a:t>注册</a:t>
            </a:r>
            <a:endParaRPr lang="en-US" altLang="zh-CN" sz="2000" dirty="0" smtClean="0"/>
          </a:p>
          <a:p>
            <a:pPr>
              <a:buNone/>
            </a:pPr>
            <a:r>
              <a:rPr lang="zh-CN" altLang="zh-CN" sz="2000" dirty="0" smtClean="0"/>
              <a:t>在</a:t>
            </a:r>
            <a:r>
              <a:rPr lang="en-US" altLang="zh-CN" sz="2000" dirty="0" err="1" smtClean="0"/>
              <a:t>Cfgoid</a:t>
            </a:r>
            <a:r>
              <a:rPr lang="zh-CN" altLang="zh-CN" sz="2000" dirty="0" smtClean="0"/>
              <a:t>定义后还不能使用，需要将其添加到注册表中，注册表定义如下</a:t>
            </a:r>
            <a:r>
              <a:rPr lang="zh-CN" altLang="zh-CN" sz="2000" dirty="0" smtClean="0"/>
              <a:t>：</a:t>
            </a:r>
            <a:endParaRPr lang="en-US" altLang="zh-CN" sz="2000" dirty="0" smtClean="0"/>
          </a:p>
          <a:p>
            <a:pPr>
              <a:buNone/>
            </a:pPr>
            <a:endParaRPr lang="zh-CN" altLang="zh-CN" sz="2000" dirty="0" smtClean="0"/>
          </a:p>
          <a:p>
            <a:pPr>
              <a:buNone/>
            </a:pPr>
            <a:endParaRPr lang="zh-CN" altLang="zh-CN" sz="2000" b="1" dirty="0" smtClean="0"/>
          </a:p>
          <a:p>
            <a:pPr>
              <a:buNone/>
            </a:pPr>
            <a:endParaRPr lang="zh-CN" altLang="zh-CN" sz="2000" dirty="0" smtClean="0"/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endParaRPr lang="en-US" altLang="zh-CN" sz="2000" dirty="0" smtClean="0"/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endParaRPr lang="en-US" altLang="zh-CN" sz="2000" dirty="0" smtClean="0"/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endParaRPr lang="en-US" altLang="zh-CN" sz="2000" dirty="0" smtClean="0"/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endParaRPr lang="en-US" altLang="zh-CN" sz="2000" dirty="0" smtClean="0"/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endParaRPr lang="en-US" altLang="zh-CN" sz="2000" dirty="0" smtClean="0"/>
          </a:p>
        </p:txBody>
      </p:sp>
      <p:pic>
        <p:nvPicPr>
          <p:cNvPr id="7" name="图片 6" descr="C:\Documents and Settings\Administrator\Application Data\Tencent\Users\237774260\QQ\WinTemp\RichOle\JFQEH}1QZWJKRIU9_F2]9{8.jp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533400"/>
            <a:ext cx="83058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图片 7" descr="C:\Documents and Settings\Administrator\Application Data\Tencent\Users\237774260\QQ\WinTemp\RichOle\WCNA31YV9Y${(_@I{KT@{N8.jpg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" y="1447800"/>
            <a:ext cx="8534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图片 9" descr="C:\Documents and Settings\Administrator\Application Data\Tencent\Users\237774260\QQ\WinTemp\RichOle\0HZ2TEZME9NEJIR$$VKS1@U.jpg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8600" y="2286000"/>
            <a:ext cx="83058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图片 10"/>
          <p:cNvPicPr/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85800" y="4724400"/>
            <a:ext cx="71628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188659299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304800" y="0"/>
            <a:ext cx="8839200" cy="6858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zh-CN" sz="2000" dirty="0" smtClean="0"/>
              <a:t>注册信息（以</a:t>
            </a:r>
            <a:r>
              <a:rPr lang="en-US" altLang="zh-CN" sz="2000" dirty="0" smtClean="0"/>
              <a:t>SYSTEM</a:t>
            </a:r>
            <a:r>
              <a:rPr lang="zh-CN" altLang="zh-CN" sz="2000" dirty="0" smtClean="0"/>
              <a:t>为例）</a:t>
            </a:r>
            <a:r>
              <a:rPr lang="zh-CN" altLang="zh-CN" sz="2000" dirty="0" smtClean="0"/>
              <a:t>：</a:t>
            </a:r>
            <a:endParaRPr lang="en-US" altLang="zh-CN" sz="2000" dirty="0" smtClean="0"/>
          </a:p>
          <a:p>
            <a:pPr marL="0" indent="0">
              <a:buNone/>
            </a:pPr>
            <a:endParaRPr lang="en-US" altLang="zh-CN" sz="2000" dirty="0" smtClean="0"/>
          </a:p>
          <a:p>
            <a:pPr marL="0" indent="0">
              <a:buNone/>
            </a:pPr>
            <a:endParaRPr lang="en-US" altLang="zh-CN" sz="2000" dirty="0" smtClean="0"/>
          </a:p>
          <a:p>
            <a:pPr marL="0" indent="0">
              <a:buNone/>
            </a:pPr>
            <a:endParaRPr lang="en-US" altLang="zh-CN" sz="2000" dirty="0" smtClean="0"/>
          </a:p>
          <a:p>
            <a:pPr marL="0" indent="0">
              <a:buNone/>
            </a:pPr>
            <a:r>
              <a:rPr lang="zh-CN" altLang="zh-CN" sz="2000" dirty="0" smtClean="0"/>
              <a:t>大括号</a:t>
            </a:r>
            <a:r>
              <a:rPr lang="zh-CN" altLang="zh-CN" sz="2000" dirty="0" smtClean="0"/>
              <a:t>里面的</a:t>
            </a:r>
            <a:r>
              <a:rPr lang="en-US" altLang="zh-CN" sz="2000" dirty="0" smtClean="0"/>
              <a:t>8</a:t>
            </a:r>
            <a:r>
              <a:rPr lang="zh-CN" altLang="zh-CN" sz="2000" dirty="0" smtClean="0"/>
              <a:t>个元素分别对应结构体中的</a:t>
            </a:r>
            <a:r>
              <a:rPr lang="en-US" altLang="zh-CN" sz="2000" dirty="0" smtClean="0"/>
              <a:t>8</a:t>
            </a:r>
            <a:r>
              <a:rPr lang="zh-CN" altLang="zh-CN" sz="2000" dirty="0" smtClean="0"/>
              <a:t>个成员</a:t>
            </a:r>
            <a:r>
              <a:rPr lang="zh-CN" altLang="zh-CN" sz="2000" dirty="0" smtClean="0"/>
              <a:t>。</a:t>
            </a:r>
            <a:endParaRPr lang="en-US" altLang="zh-CN" sz="2000" dirty="0" smtClean="0"/>
          </a:p>
          <a:p>
            <a:pPr marL="0" indent="0">
              <a:buNone/>
            </a:pPr>
            <a:r>
              <a:rPr lang="zh-CN" altLang="zh-CN" sz="2000" dirty="0" smtClean="0">
                <a:solidFill>
                  <a:srgbClr val="FF0000"/>
                </a:solidFill>
              </a:rPr>
              <a:t>注意：</a:t>
            </a:r>
          </a:p>
          <a:p>
            <a:pPr marL="0" indent="0">
              <a:buNone/>
            </a:pPr>
            <a:r>
              <a:rPr lang="en-US" altLang="zh-CN" sz="2000" dirty="0" smtClean="0"/>
              <a:t>    </a:t>
            </a:r>
            <a:r>
              <a:rPr lang="en-US" altLang="zh-CN" sz="2000" dirty="0" err="1" smtClean="0"/>
              <a:t>Oid</a:t>
            </a:r>
            <a:r>
              <a:rPr lang="zh-CN" altLang="zh-CN" sz="2000" dirty="0" smtClean="0"/>
              <a:t>的名称不能带有数字，字母之间不能有空格，名称不能和其他配置的名称</a:t>
            </a:r>
            <a:r>
              <a:rPr lang="zh-CN" altLang="zh-CN" sz="2000" dirty="0" smtClean="0"/>
              <a:t>冲突</a:t>
            </a:r>
            <a:r>
              <a:rPr lang="zh-CN" altLang="en-US" sz="2000" dirty="0" smtClean="0"/>
              <a:t>。</a:t>
            </a:r>
            <a:r>
              <a:rPr lang="zh-CN" altLang="zh-CN" sz="2000" dirty="0" smtClean="0"/>
              <a:t>如果</a:t>
            </a:r>
            <a:r>
              <a:rPr lang="zh-CN" altLang="en-US" sz="2000" dirty="0" smtClean="0"/>
              <a:t>要</a:t>
            </a:r>
            <a:r>
              <a:rPr lang="zh-CN" altLang="zh-CN" sz="2000" dirty="0" smtClean="0"/>
              <a:t>配置</a:t>
            </a:r>
            <a:r>
              <a:rPr lang="zh-CN" altLang="en-US" sz="2000" dirty="0" smtClean="0"/>
              <a:t>一个</a:t>
            </a:r>
            <a:r>
              <a:rPr lang="zh-CN" altLang="zh-CN" sz="2000" dirty="0" smtClean="0"/>
              <a:t>数据</a:t>
            </a:r>
            <a:r>
              <a:rPr lang="zh-CN" altLang="zh-CN" sz="2000" dirty="0" smtClean="0"/>
              <a:t>表象节点，则此配置对应的</a:t>
            </a:r>
            <a:r>
              <a:rPr lang="en-US" altLang="zh-CN" sz="2000" dirty="0" smtClean="0"/>
              <a:t>SECTIONOID,KEYOID</a:t>
            </a:r>
            <a:r>
              <a:rPr lang="zh-CN" altLang="zh-CN" sz="2000" dirty="0" smtClean="0"/>
              <a:t>对应的</a:t>
            </a:r>
            <a:r>
              <a:rPr lang="en-US" altLang="zh-CN" sz="2000" dirty="0" err="1" smtClean="0"/>
              <a:t>enNode_type</a:t>
            </a:r>
            <a:r>
              <a:rPr lang="en-US" altLang="zh-CN" sz="2000" dirty="0" smtClean="0"/>
              <a:t> </a:t>
            </a:r>
            <a:r>
              <a:rPr lang="zh-CN" altLang="zh-CN" sz="2000" dirty="0" smtClean="0"/>
              <a:t>属性全部都要设置为</a:t>
            </a:r>
            <a:r>
              <a:rPr lang="en-US" altLang="zh-CN" sz="2000" dirty="0" smtClean="0"/>
              <a:t>CFG_OID_TYPE_TABLE</a:t>
            </a:r>
            <a:r>
              <a:rPr lang="zh-CN" altLang="zh-CN" sz="2000" dirty="0" smtClean="0"/>
              <a:t>，而</a:t>
            </a:r>
            <a:r>
              <a:rPr lang="en-US" altLang="zh-CN" sz="2000" dirty="0" smtClean="0"/>
              <a:t>Module </a:t>
            </a:r>
            <a:r>
              <a:rPr lang="en-US" altLang="zh-CN" sz="2000" dirty="0" err="1" smtClean="0"/>
              <a:t>oid</a:t>
            </a:r>
            <a:r>
              <a:rPr lang="en-US" altLang="zh-CN" sz="2000" dirty="0" smtClean="0"/>
              <a:t> </a:t>
            </a:r>
            <a:r>
              <a:rPr lang="zh-CN" altLang="zh-CN" sz="2000" dirty="0" smtClean="0"/>
              <a:t>要设置为</a:t>
            </a:r>
            <a:r>
              <a:rPr lang="en-US" altLang="zh-CN" sz="2000" dirty="0" smtClean="0"/>
              <a:t>CFG_OID_TYPE_SINGLE</a:t>
            </a:r>
            <a:r>
              <a:rPr lang="zh-CN" altLang="en-US" sz="2000" dirty="0" smtClean="0"/>
              <a:t>。</a:t>
            </a:r>
            <a:r>
              <a:rPr lang="zh-CN" altLang="zh-CN" sz="2000" dirty="0" smtClean="0"/>
              <a:t>如果不是表节点则全部设置为</a:t>
            </a:r>
            <a:r>
              <a:rPr lang="en-US" altLang="zh-CN" sz="2000" dirty="0" smtClean="0"/>
              <a:t>CFG_OID_TYPE_SINGLE</a:t>
            </a:r>
            <a:r>
              <a:rPr lang="zh-CN" altLang="en-US" sz="2000" dirty="0" smtClean="0"/>
              <a:t>。</a:t>
            </a:r>
            <a:endParaRPr lang="en-US" altLang="zh-CN" sz="2000" dirty="0" smtClean="0"/>
          </a:p>
          <a:p>
            <a:pPr marL="0" indent="0">
              <a:buNone/>
            </a:pPr>
            <a:r>
              <a:rPr lang="en-US" altLang="zh-CN" sz="2000" dirty="0" smtClean="0"/>
              <a:t>3</a:t>
            </a:r>
            <a:r>
              <a:rPr lang="zh-CN" altLang="en-US" sz="2000" dirty="0" smtClean="0"/>
              <a:t>、添加出场配置文件</a:t>
            </a:r>
            <a:endParaRPr lang="en-US" altLang="zh-CN" sz="2000" dirty="0" smtClean="0"/>
          </a:p>
          <a:p>
            <a:pPr marL="0" indent="0">
              <a:buNone/>
            </a:pPr>
            <a:r>
              <a:rPr lang="en-US" altLang="zh-CN" sz="2000" dirty="0" smtClean="0"/>
              <a:t> </a:t>
            </a:r>
            <a:r>
              <a:rPr lang="en-US" altLang="zh-CN" sz="2000" dirty="0" smtClean="0"/>
              <a:t>   </a:t>
            </a:r>
            <a:r>
              <a:rPr lang="zh-CN" altLang="zh-CN" sz="2000" dirty="0" smtClean="0"/>
              <a:t>在</a:t>
            </a:r>
            <a:r>
              <a:rPr lang="zh-CN" altLang="zh-CN" sz="2000" dirty="0" smtClean="0"/>
              <a:t>添加了新的配置项后，对应的出场配置文件也需要添加，出场配置文件在</a:t>
            </a:r>
            <a:r>
              <a:rPr lang="en-US" altLang="zh-CN" sz="2000" dirty="0" smtClean="0"/>
              <a:t>Product/xxx/</a:t>
            </a:r>
            <a:r>
              <a:rPr lang="en-US" altLang="zh-CN" sz="2000" dirty="0" err="1" smtClean="0"/>
              <a:t>config</a:t>
            </a:r>
            <a:r>
              <a:rPr lang="en-US" altLang="zh-CN" sz="2000" dirty="0" smtClean="0"/>
              <a:t>/</a:t>
            </a:r>
            <a:r>
              <a:rPr lang="en-US" altLang="zh-CN" sz="2000" dirty="0" err="1" smtClean="0"/>
              <a:t>yyy</a:t>
            </a:r>
            <a:r>
              <a:rPr lang="en-US" altLang="zh-CN" sz="2000" dirty="0" smtClean="0"/>
              <a:t>/startup</a:t>
            </a:r>
            <a:r>
              <a:rPr lang="zh-CN" altLang="zh-CN" sz="2000" dirty="0" smtClean="0"/>
              <a:t>中</a:t>
            </a:r>
            <a:endParaRPr lang="en-US" altLang="zh-CN" sz="2000" dirty="0" smtClean="0"/>
          </a:p>
          <a:p>
            <a:r>
              <a:rPr lang="en-US" altLang="zh-CN" sz="2000" dirty="0" smtClean="0"/>
              <a:t>Xxx</a:t>
            </a:r>
            <a:r>
              <a:rPr lang="zh-CN" altLang="zh-CN" sz="2000" dirty="0" smtClean="0"/>
              <a:t>为：产品线名</a:t>
            </a:r>
          </a:p>
          <a:p>
            <a:r>
              <a:rPr lang="en-US" altLang="zh-CN" sz="2000" dirty="0" err="1" smtClean="0"/>
              <a:t>Yyy</a:t>
            </a:r>
            <a:r>
              <a:rPr lang="zh-CN" altLang="zh-CN" sz="2000" dirty="0" smtClean="0"/>
              <a:t>为：产品名</a:t>
            </a:r>
          </a:p>
          <a:p>
            <a:pPr>
              <a:buNone/>
            </a:pPr>
            <a:r>
              <a:rPr lang="zh-CN" altLang="zh-CN" sz="2000" dirty="0" smtClean="0"/>
              <a:t>添加非表项节点的配置：</a:t>
            </a:r>
          </a:p>
          <a:p>
            <a:pPr marL="0" indent="0">
              <a:buNone/>
            </a:pPr>
            <a:endParaRPr lang="zh-CN" altLang="zh-CN" sz="2000" dirty="0" smtClean="0"/>
          </a:p>
          <a:p>
            <a:pPr marL="0" indent="0">
              <a:buNone/>
            </a:pPr>
            <a:endParaRPr lang="zh-CN" altLang="zh-CN" sz="2000" dirty="0" smtClean="0"/>
          </a:p>
          <a:p>
            <a:pPr marL="0" indent="0">
              <a:buNone/>
            </a:pPr>
            <a:endParaRPr lang="zh-CN" altLang="zh-CN" sz="2000" dirty="0" smtClean="0"/>
          </a:p>
          <a:p>
            <a:pPr marL="0" indent="0">
              <a:buNone/>
            </a:pPr>
            <a:endParaRPr lang="zh-CN" altLang="zh-CN" sz="2000" dirty="0" smtClean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</p:txBody>
      </p:sp>
      <p:pic>
        <p:nvPicPr>
          <p:cNvPr id="7" name="图片 6" descr="C:\Documents and Settings\Administrator\Application Data\Tencent\Users\237774260\QQ\WinTemp\RichOle\84PO9$02RXC$86W14(WT4(W.jp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304800"/>
            <a:ext cx="574548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358946072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228600" y="2819400"/>
            <a:ext cx="8153400" cy="4267200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50000"/>
              </a:lnSpc>
              <a:spcBef>
                <a:spcPts val="0"/>
              </a:spcBef>
              <a:buNone/>
            </a:pPr>
            <a:endParaRPr lang="en-US" altLang="zh-CN" sz="1800" dirty="0" smtClean="0"/>
          </a:p>
          <a:p>
            <a:pPr marL="0" indent="0" algn="just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zh-CN" sz="1800" dirty="0" smtClean="0"/>
              <a:t>添加</a:t>
            </a:r>
            <a:r>
              <a:rPr lang="zh-CN" altLang="zh-CN" sz="1800" dirty="0" smtClean="0"/>
              <a:t>一个表项节点的配置：</a:t>
            </a:r>
          </a:p>
          <a:p>
            <a:pPr marL="0" indent="0" algn="just">
              <a:lnSpc>
                <a:spcPct val="150000"/>
              </a:lnSpc>
              <a:spcBef>
                <a:spcPts val="0"/>
              </a:spcBef>
              <a:buNone/>
            </a:pPr>
            <a:endParaRPr lang="en-US" altLang="zh-CN" sz="2000" dirty="0" smtClean="0"/>
          </a:p>
          <a:p>
            <a:pPr marL="0" indent="0" algn="just">
              <a:lnSpc>
                <a:spcPct val="150000"/>
              </a:lnSpc>
              <a:spcBef>
                <a:spcPts val="0"/>
              </a:spcBef>
              <a:buNone/>
            </a:pPr>
            <a:endParaRPr lang="en-US" altLang="zh-CN" sz="2000" dirty="0" smtClean="0"/>
          </a:p>
          <a:p>
            <a:pPr marL="0" indent="0" algn="just">
              <a:lnSpc>
                <a:spcPct val="150000"/>
              </a:lnSpc>
              <a:spcBef>
                <a:spcPts val="0"/>
              </a:spcBef>
              <a:buNone/>
            </a:pPr>
            <a:endParaRPr lang="en-US" altLang="zh-CN" sz="2000" dirty="0" smtClean="0"/>
          </a:p>
          <a:p>
            <a:pPr marL="0" indent="0">
              <a:buNone/>
            </a:pPr>
            <a:endParaRPr lang="zh-CN" altLang="en-US" sz="2000" dirty="0"/>
          </a:p>
        </p:txBody>
      </p:sp>
      <p:pic>
        <p:nvPicPr>
          <p:cNvPr id="4" name="图片 3" descr="C:\Documents and Settings\Administrator\Application Data\Tencent\Users\237774260\QQ\WinTemp\RichOle\XSF[4$~7_{KH2V[`C895}@T.jp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00200" y="152400"/>
            <a:ext cx="4953000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图片 4" descr="C:\Documents and Settings\Administrator\Application Data\Tencent\Users\237774260\QQ\WinTemp\RichOle\OD%FKPJ7NSBUZIDCUWG1IYR.jpg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95400" y="3657600"/>
            <a:ext cx="4953000" cy="266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15926923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152400" y="0"/>
            <a:ext cx="8991600" cy="6553200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zh-CN" sz="2000" dirty="0" smtClean="0">
                <a:solidFill>
                  <a:srgbClr val="FF0000"/>
                </a:solidFill>
              </a:rPr>
              <a:t>注意：</a:t>
            </a:r>
          </a:p>
          <a:p>
            <a:pPr marL="0" indent="0" algn="just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zh-CN" sz="2000" dirty="0" smtClean="0"/>
              <a:t>    </a:t>
            </a:r>
            <a:r>
              <a:rPr lang="zh-CN" altLang="zh-CN" sz="2000" dirty="0" smtClean="0"/>
              <a:t>如果</a:t>
            </a:r>
            <a:r>
              <a:rPr lang="zh-CN" altLang="zh-CN" sz="2000" dirty="0" smtClean="0"/>
              <a:t>需要添加在特定接口下面，则找到对应的接口添加。无指定接口则添加在全局模式下（在</a:t>
            </a:r>
            <a:r>
              <a:rPr lang="en-US" altLang="zh-CN" sz="2000" dirty="0" smtClean="0"/>
              <a:t>root</a:t>
            </a:r>
            <a:r>
              <a:rPr lang="zh-CN" altLang="zh-CN" sz="2000" dirty="0" smtClean="0"/>
              <a:t>下面）</a:t>
            </a:r>
            <a:r>
              <a:rPr lang="zh-CN" altLang="zh-CN" sz="2000" dirty="0" smtClean="0"/>
              <a:t>。</a:t>
            </a:r>
            <a:endParaRPr lang="en-US" altLang="zh-CN" sz="2000" dirty="0" smtClean="0"/>
          </a:p>
          <a:p>
            <a:pPr marL="0" indent="0" algn="just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zh-CN" sz="2000" dirty="0" smtClean="0"/>
              <a:t>模块名以</a:t>
            </a:r>
            <a:r>
              <a:rPr lang="en-US" altLang="zh-CN" sz="2000" dirty="0" smtClean="0"/>
              <a:t>@</a:t>
            </a:r>
            <a:r>
              <a:rPr lang="zh-CN" altLang="zh-CN" sz="2000" dirty="0" smtClean="0"/>
              <a:t>开头，段或者表项名以</a:t>
            </a:r>
            <a:r>
              <a:rPr lang="en-US" altLang="zh-CN" sz="2000" dirty="0" smtClean="0"/>
              <a:t>#</a:t>
            </a:r>
            <a:r>
              <a:rPr lang="zh-CN" altLang="zh-CN" sz="2000" dirty="0" smtClean="0"/>
              <a:t>开头</a:t>
            </a:r>
            <a:r>
              <a:rPr lang="zh-CN" altLang="en-US" sz="2000" dirty="0" smtClean="0"/>
              <a:t>（名称按</a:t>
            </a:r>
            <a:r>
              <a:rPr lang="en-US" altLang="zh-CN" sz="2000" dirty="0" smtClean="0"/>
              <a:t>OID</a:t>
            </a:r>
            <a:r>
              <a:rPr lang="zh-CN" altLang="en-US" sz="2000" dirty="0" smtClean="0"/>
              <a:t>注册时的名称写）</a:t>
            </a:r>
            <a:endParaRPr lang="en-US" altLang="zh-CN" sz="2000" dirty="0" smtClean="0"/>
          </a:p>
          <a:p>
            <a:pPr marL="0" indent="0" algn="just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zh-CN" sz="2000" dirty="0" smtClean="0"/>
              <a:t>如果是表象节点，则段名</a:t>
            </a:r>
            <a:r>
              <a:rPr lang="en-US" altLang="zh-CN" sz="2000" dirty="0" smtClean="0"/>
              <a:t>=</a:t>
            </a:r>
            <a:r>
              <a:rPr lang="zh-CN" altLang="zh-CN" sz="2000" dirty="0" smtClean="0"/>
              <a:t>注册的</a:t>
            </a:r>
            <a:r>
              <a:rPr lang="en-US" altLang="zh-CN" sz="2000" dirty="0" smtClean="0"/>
              <a:t>Section</a:t>
            </a:r>
            <a:r>
              <a:rPr lang="zh-CN" altLang="zh-CN" sz="2000" dirty="0" smtClean="0"/>
              <a:t>名称</a:t>
            </a:r>
            <a:r>
              <a:rPr lang="en-US" altLang="zh-CN" sz="2000" dirty="0" smtClean="0"/>
              <a:t>+</a:t>
            </a:r>
            <a:r>
              <a:rPr lang="zh-CN" altLang="zh-CN" sz="2000" dirty="0" smtClean="0"/>
              <a:t>编号，编号从</a:t>
            </a:r>
            <a:r>
              <a:rPr lang="en-US" altLang="zh-CN" sz="2000" dirty="0" smtClean="0"/>
              <a:t>1</a:t>
            </a:r>
            <a:r>
              <a:rPr lang="zh-CN" altLang="zh-CN" sz="2000" dirty="0" smtClean="0"/>
              <a:t>开始</a:t>
            </a:r>
            <a:endParaRPr lang="en-US" altLang="zh-CN" sz="2000" dirty="0" smtClean="0"/>
          </a:p>
          <a:p>
            <a:pPr marL="0" indent="0" algn="just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zh-CN" sz="2000" dirty="0" smtClean="0"/>
              <a:t>4</a:t>
            </a:r>
            <a:r>
              <a:rPr lang="zh-CN" altLang="en-US" sz="2000" dirty="0" smtClean="0"/>
              <a:t>、</a:t>
            </a:r>
            <a:r>
              <a:rPr lang="zh-CN" altLang="zh-CN" sz="2000" dirty="0" smtClean="0"/>
              <a:t>相关函数</a:t>
            </a:r>
            <a:r>
              <a:rPr lang="zh-CN" altLang="zh-CN" sz="2000" dirty="0" smtClean="0"/>
              <a:t>介绍</a:t>
            </a:r>
            <a:endParaRPr lang="en-US" altLang="zh-CN" sz="2000" dirty="0" smtClean="0"/>
          </a:p>
          <a:p>
            <a:pPr marL="0" indent="0" algn="just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zh-CN" sz="2000" dirty="0" smtClean="0"/>
              <a:t>4.1 </a:t>
            </a:r>
            <a:r>
              <a:rPr lang="zh-CN" altLang="zh-CN" sz="2000" dirty="0" smtClean="0"/>
              <a:t>读取</a:t>
            </a:r>
            <a:r>
              <a:rPr lang="zh-CN" altLang="zh-CN" sz="2000" dirty="0" smtClean="0"/>
              <a:t>配置函数，该函数定义位于（</a:t>
            </a:r>
            <a:r>
              <a:rPr lang="en-US" altLang="zh-CN" sz="2000" dirty="0" err="1" smtClean="0"/>
              <a:t>Vos_config.c</a:t>
            </a:r>
            <a:r>
              <a:rPr lang="zh-CN" altLang="zh-CN" sz="2000" dirty="0" smtClean="0"/>
              <a:t>）</a:t>
            </a:r>
            <a:endParaRPr lang="en-US" altLang="zh-CN" sz="2000" dirty="0" smtClean="0"/>
          </a:p>
          <a:p>
            <a:pPr marL="0" indent="0" algn="just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zh-CN" sz="2000" dirty="0" err="1" smtClean="0"/>
              <a:t>int</a:t>
            </a:r>
            <a:r>
              <a:rPr lang="en-US" altLang="zh-CN" sz="2000" dirty="0" smtClean="0"/>
              <a:t> </a:t>
            </a:r>
            <a:r>
              <a:rPr lang="en-US" altLang="zh-CN" sz="2000" dirty="0" err="1" smtClean="0"/>
              <a:t>cfg_getval</a:t>
            </a:r>
            <a:r>
              <a:rPr lang="en-US" altLang="zh-CN" sz="2000" dirty="0" smtClean="0"/>
              <a:t>(</a:t>
            </a:r>
            <a:r>
              <a:rPr lang="en-US" altLang="zh-CN" sz="2000" dirty="0" err="1" smtClean="0"/>
              <a:t>int</a:t>
            </a:r>
            <a:r>
              <a:rPr lang="en-US" altLang="zh-CN" sz="2000" dirty="0" smtClean="0"/>
              <a:t> </a:t>
            </a:r>
            <a:r>
              <a:rPr lang="en-US" altLang="zh-CN" sz="2000" dirty="0" err="1" smtClean="0"/>
              <a:t>ifindex,unsigned</a:t>
            </a:r>
            <a:r>
              <a:rPr lang="en-US" altLang="zh-CN" sz="2000" dirty="0" smtClean="0"/>
              <a:t> </a:t>
            </a:r>
            <a:r>
              <a:rPr lang="en-US" altLang="zh-CN" sz="2000" dirty="0" err="1" smtClean="0"/>
              <a:t>int</a:t>
            </a:r>
            <a:r>
              <a:rPr lang="en-US" altLang="zh-CN" sz="2000" dirty="0" smtClean="0"/>
              <a:t> </a:t>
            </a:r>
            <a:r>
              <a:rPr lang="en-US" altLang="zh-CN" sz="2000" dirty="0" err="1" smtClean="0"/>
              <a:t>oid,void</a:t>
            </a:r>
            <a:r>
              <a:rPr lang="en-US" altLang="zh-CN" sz="2000" dirty="0" smtClean="0"/>
              <a:t> *</a:t>
            </a:r>
            <a:r>
              <a:rPr lang="en-US" altLang="zh-CN" sz="2000" dirty="0" err="1" smtClean="0"/>
              <a:t>val,void</a:t>
            </a:r>
            <a:r>
              <a:rPr lang="en-US" altLang="zh-CN" sz="2000" dirty="0" smtClean="0"/>
              <a:t>* </a:t>
            </a:r>
            <a:r>
              <a:rPr lang="en-US" altLang="zh-CN" sz="2000" dirty="0" err="1" smtClean="0"/>
              <a:t>default_val,unsigned</a:t>
            </a:r>
            <a:r>
              <a:rPr lang="en-US" altLang="zh-CN" sz="2000" dirty="0" smtClean="0"/>
              <a:t> </a:t>
            </a:r>
            <a:r>
              <a:rPr lang="en-US" altLang="zh-CN" sz="2000" dirty="0" err="1" smtClean="0"/>
              <a:t>retlen</a:t>
            </a:r>
            <a:r>
              <a:rPr lang="en-US" altLang="zh-CN" sz="2000" dirty="0" smtClean="0"/>
              <a:t>);</a:t>
            </a:r>
            <a:endParaRPr lang="zh-CN" altLang="zh-CN" sz="2000" dirty="0" smtClean="0"/>
          </a:p>
          <a:p>
            <a:pPr marL="0" indent="0" algn="just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2000" dirty="0" smtClean="0"/>
              <a:t>参数说明：</a:t>
            </a:r>
            <a:endParaRPr lang="en-US" altLang="zh-CN" sz="2000" dirty="0" smtClean="0"/>
          </a:p>
          <a:p>
            <a:pPr marL="0" indent="0" algn="just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zh-CN" sz="2000" dirty="0" err="1" smtClean="0"/>
              <a:t>ifindex</a:t>
            </a:r>
            <a:r>
              <a:rPr lang="en-US" altLang="zh-CN" sz="2000" dirty="0" smtClean="0"/>
              <a:t> </a:t>
            </a:r>
            <a:r>
              <a:rPr lang="zh-CN" altLang="zh-CN" sz="2000" dirty="0" smtClean="0"/>
              <a:t>接口索引，根据配置存在的位置去指定</a:t>
            </a:r>
          </a:p>
          <a:p>
            <a:pPr marL="0" indent="0" algn="just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zh-CN" sz="2000" dirty="0" err="1" smtClean="0"/>
              <a:t>oid</a:t>
            </a:r>
            <a:r>
              <a:rPr lang="en-US" altLang="zh-CN" sz="2000" dirty="0" smtClean="0"/>
              <a:t> </a:t>
            </a:r>
            <a:r>
              <a:rPr lang="zh-CN" altLang="zh-CN" sz="2000" dirty="0" smtClean="0"/>
              <a:t>为对应的</a:t>
            </a:r>
            <a:r>
              <a:rPr lang="en-US" altLang="zh-CN" sz="2000" dirty="0" err="1" smtClean="0"/>
              <a:t>oid</a:t>
            </a:r>
            <a:endParaRPr lang="zh-CN" altLang="zh-CN" sz="2000" dirty="0" smtClean="0"/>
          </a:p>
          <a:p>
            <a:pPr marL="0" indent="0" algn="just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zh-CN" sz="2000" dirty="0" err="1" smtClean="0"/>
              <a:t>val</a:t>
            </a:r>
            <a:r>
              <a:rPr lang="en-US" altLang="zh-CN" sz="2000" dirty="0" smtClean="0"/>
              <a:t> </a:t>
            </a:r>
            <a:r>
              <a:rPr lang="zh-CN" altLang="zh-CN" sz="2000" dirty="0" smtClean="0"/>
              <a:t>为</a:t>
            </a:r>
            <a:r>
              <a:rPr lang="en-US" altLang="zh-CN" sz="2000" dirty="0" smtClean="0"/>
              <a:t>buffer</a:t>
            </a:r>
            <a:endParaRPr lang="zh-CN" altLang="zh-CN" sz="2000" dirty="0" smtClean="0"/>
          </a:p>
          <a:p>
            <a:pPr marL="0" indent="0" algn="just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zh-CN" sz="2000" dirty="0" smtClean="0"/>
              <a:t>default </a:t>
            </a:r>
            <a:r>
              <a:rPr lang="zh-CN" altLang="zh-CN" sz="2000" dirty="0" smtClean="0"/>
              <a:t>为 默认配置，如果获取不到对应的值，则</a:t>
            </a:r>
            <a:r>
              <a:rPr lang="en-US" altLang="zh-CN" sz="2000" dirty="0" err="1" smtClean="0"/>
              <a:t>val</a:t>
            </a:r>
            <a:r>
              <a:rPr lang="zh-CN" altLang="zh-CN" sz="2000" dirty="0" smtClean="0"/>
              <a:t>返回值为</a:t>
            </a:r>
            <a:r>
              <a:rPr lang="en-US" altLang="zh-CN" sz="2000" dirty="0" smtClean="0"/>
              <a:t>default</a:t>
            </a:r>
            <a:r>
              <a:rPr lang="zh-CN" altLang="zh-CN" sz="2000" dirty="0" smtClean="0"/>
              <a:t>指定的</a:t>
            </a:r>
            <a:r>
              <a:rPr lang="zh-CN" altLang="zh-CN" sz="2000" dirty="0" smtClean="0"/>
              <a:t>值</a:t>
            </a:r>
            <a:endParaRPr lang="en-US" altLang="zh-CN" sz="2000" dirty="0" smtClean="0"/>
          </a:p>
          <a:p>
            <a:pPr marL="0" indent="0" algn="just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zh-CN" sz="2000" dirty="0" err="1" smtClean="0"/>
              <a:t>retlen</a:t>
            </a:r>
            <a:r>
              <a:rPr lang="en-US" altLang="zh-CN" sz="2000" dirty="0" smtClean="0"/>
              <a:t> </a:t>
            </a:r>
            <a:r>
              <a:rPr lang="zh-CN" altLang="zh-CN" sz="2000" dirty="0" smtClean="0"/>
              <a:t>为</a:t>
            </a:r>
            <a:r>
              <a:rPr lang="en-US" altLang="zh-CN" sz="2000" dirty="0" smtClean="0"/>
              <a:t>buffer</a:t>
            </a:r>
            <a:r>
              <a:rPr lang="zh-CN" altLang="zh-CN" sz="2000" dirty="0" smtClean="0"/>
              <a:t>大小</a:t>
            </a:r>
            <a:r>
              <a:rPr lang="en-US" altLang="zh-CN" sz="2000" dirty="0" smtClean="0"/>
              <a:t>                    </a:t>
            </a:r>
            <a:r>
              <a:rPr lang="zh-CN" altLang="en-US" sz="2000" dirty="0" smtClean="0">
                <a:solidFill>
                  <a:srgbClr val="FF0000"/>
                </a:solidFill>
              </a:rPr>
              <a:t>注意</a:t>
            </a:r>
            <a:r>
              <a:rPr lang="zh-CN" altLang="en-US" sz="2000" dirty="0" smtClean="0"/>
              <a:t>：</a:t>
            </a:r>
            <a:r>
              <a:rPr lang="en-US" altLang="zh-CN" sz="2000" dirty="0" err="1" smtClean="0"/>
              <a:t>val</a:t>
            </a:r>
            <a:r>
              <a:rPr lang="en-US" altLang="zh-CN" sz="2000" dirty="0" smtClean="0"/>
              <a:t> </a:t>
            </a:r>
            <a:r>
              <a:rPr lang="zh-CN" altLang="zh-CN" sz="2000" dirty="0" smtClean="0"/>
              <a:t>，</a:t>
            </a:r>
            <a:r>
              <a:rPr lang="en-US" altLang="zh-CN" sz="2000" dirty="0" smtClean="0"/>
              <a:t>default </a:t>
            </a:r>
            <a:r>
              <a:rPr lang="zh-CN" altLang="zh-CN" sz="2000" dirty="0" smtClean="0"/>
              <a:t>仅支持字符串</a:t>
            </a:r>
          </a:p>
          <a:p>
            <a:pPr marL="0" indent="0" algn="just">
              <a:lnSpc>
                <a:spcPct val="150000"/>
              </a:lnSpc>
              <a:spcBef>
                <a:spcPts val="0"/>
              </a:spcBef>
              <a:buNone/>
            </a:pPr>
            <a:endParaRPr lang="zh-CN" altLang="zh-CN" sz="2000" dirty="0" smtClean="0"/>
          </a:p>
          <a:p>
            <a:pPr marL="0" indent="0" algn="just">
              <a:lnSpc>
                <a:spcPct val="150000"/>
              </a:lnSpc>
              <a:spcBef>
                <a:spcPts val="0"/>
              </a:spcBef>
              <a:buNone/>
            </a:pPr>
            <a:endParaRPr lang="zh-CN" altLang="zh-CN" sz="2000" dirty="0" smtClean="0"/>
          </a:p>
          <a:p>
            <a:pPr marL="0" indent="0" algn="just">
              <a:lnSpc>
                <a:spcPct val="150000"/>
              </a:lnSpc>
              <a:spcBef>
                <a:spcPts val="0"/>
              </a:spcBef>
              <a:buNone/>
            </a:pPr>
            <a:endParaRPr lang="zh-CN" altLang="zh-CN" sz="2000" dirty="0" smtClean="0"/>
          </a:p>
          <a:p>
            <a:pPr marL="0" indent="0" algn="just">
              <a:lnSpc>
                <a:spcPct val="150000"/>
              </a:lnSpc>
              <a:spcBef>
                <a:spcPts val="0"/>
              </a:spcBef>
              <a:buNone/>
            </a:pPr>
            <a:endParaRPr lang="zh-CN" altLang="zh-CN" sz="2000" dirty="0" smtClean="0"/>
          </a:p>
          <a:p>
            <a:pPr marL="0" indent="0" algn="just">
              <a:lnSpc>
                <a:spcPct val="150000"/>
              </a:lnSpc>
              <a:spcBef>
                <a:spcPts val="0"/>
              </a:spcBef>
              <a:buNone/>
            </a:pPr>
            <a:endParaRPr lang="zh-CN" altLang="zh-CN" sz="2000" dirty="0" smtClean="0"/>
          </a:p>
          <a:p>
            <a:pPr marL="0" indent="0" algn="just">
              <a:lnSpc>
                <a:spcPct val="150000"/>
              </a:lnSpc>
              <a:spcBef>
                <a:spcPts val="0"/>
              </a:spcBef>
              <a:buNone/>
            </a:pP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xmlns="" val="122211390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152400" y="0"/>
            <a:ext cx="8593062" cy="5867400"/>
          </a:xfrm>
        </p:spPr>
        <p:txBody>
          <a:bodyPr>
            <a:normAutofit lnSpcReduction="10000"/>
          </a:bodyPr>
          <a:lstStyle/>
          <a:p>
            <a:pPr marL="0" indent="0" algn="just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zh-CN" sz="2000" dirty="0" smtClean="0"/>
              <a:t>4.2 </a:t>
            </a:r>
            <a:r>
              <a:rPr lang="zh-CN" altLang="zh-CN" sz="2000" dirty="0" smtClean="0"/>
              <a:t>配置</a:t>
            </a:r>
            <a:r>
              <a:rPr lang="zh-CN" altLang="zh-CN" sz="2000" dirty="0" smtClean="0"/>
              <a:t>设置函数</a:t>
            </a:r>
            <a:r>
              <a:rPr lang="en-US" altLang="zh-CN" sz="2000" dirty="0" smtClean="0"/>
              <a:t>,</a:t>
            </a:r>
            <a:r>
              <a:rPr lang="zh-CN" altLang="zh-CN" sz="2000" dirty="0" smtClean="0"/>
              <a:t>定义位于（</a:t>
            </a:r>
            <a:r>
              <a:rPr lang="en-US" altLang="zh-CN" sz="2000" dirty="0" err="1" smtClean="0"/>
              <a:t>Vos_config.c</a:t>
            </a:r>
            <a:r>
              <a:rPr lang="zh-CN" altLang="zh-CN" sz="2000" dirty="0" smtClean="0"/>
              <a:t>）</a:t>
            </a:r>
            <a:endParaRPr lang="en-US" altLang="zh-CN" sz="2000" dirty="0" smtClean="0"/>
          </a:p>
          <a:p>
            <a:pPr marL="0" indent="0" algn="just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zh-CN" sz="2000" dirty="0" err="1" smtClean="0"/>
              <a:t>int</a:t>
            </a:r>
            <a:r>
              <a:rPr lang="en-US" altLang="zh-CN" sz="2000" dirty="0" smtClean="0"/>
              <a:t> </a:t>
            </a:r>
            <a:r>
              <a:rPr lang="en-US" altLang="zh-CN" sz="2000" dirty="0" err="1" smtClean="0"/>
              <a:t>master_cfg_setval</a:t>
            </a:r>
            <a:r>
              <a:rPr lang="en-US" altLang="zh-CN" sz="2000" dirty="0" smtClean="0"/>
              <a:t>(</a:t>
            </a:r>
            <a:r>
              <a:rPr lang="en-US" altLang="zh-CN" sz="2000" dirty="0" err="1" smtClean="0"/>
              <a:t>int</a:t>
            </a:r>
            <a:r>
              <a:rPr lang="en-US" altLang="zh-CN" sz="2000" dirty="0" smtClean="0"/>
              <a:t> </a:t>
            </a:r>
            <a:r>
              <a:rPr lang="en-US" altLang="zh-CN" sz="2000" dirty="0" err="1" smtClean="0"/>
              <a:t>ifindex,unsigned</a:t>
            </a:r>
            <a:r>
              <a:rPr lang="en-US" altLang="zh-CN" sz="2000" dirty="0" smtClean="0"/>
              <a:t> </a:t>
            </a:r>
            <a:r>
              <a:rPr lang="en-US" altLang="zh-CN" sz="2000" dirty="0" err="1" smtClean="0"/>
              <a:t>int</a:t>
            </a:r>
            <a:r>
              <a:rPr lang="en-US" altLang="zh-CN" sz="2000" dirty="0" smtClean="0"/>
              <a:t> </a:t>
            </a:r>
            <a:r>
              <a:rPr lang="en-US" altLang="zh-CN" sz="2000" dirty="0" err="1" smtClean="0"/>
              <a:t>oid,void</a:t>
            </a:r>
            <a:r>
              <a:rPr lang="en-US" altLang="zh-CN" sz="2000" dirty="0" smtClean="0"/>
              <a:t> *</a:t>
            </a:r>
            <a:r>
              <a:rPr lang="en-US" altLang="zh-CN" sz="2000" dirty="0" err="1" smtClean="0"/>
              <a:t>val</a:t>
            </a:r>
            <a:r>
              <a:rPr lang="en-US" altLang="zh-CN" sz="2000" dirty="0" smtClean="0"/>
              <a:t>)</a:t>
            </a:r>
            <a:endParaRPr lang="zh-CN" altLang="zh-CN" sz="2000" dirty="0" smtClean="0"/>
          </a:p>
          <a:p>
            <a:pPr marL="0" indent="0" algn="just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2000" dirty="0" smtClean="0"/>
              <a:t>参数说明：</a:t>
            </a:r>
            <a:endParaRPr lang="en-US" altLang="zh-CN" sz="2000" dirty="0" smtClean="0"/>
          </a:p>
          <a:p>
            <a:r>
              <a:rPr lang="en-US" altLang="zh-CN" sz="2000" dirty="0" err="1" smtClean="0"/>
              <a:t>ifindex</a:t>
            </a:r>
            <a:r>
              <a:rPr lang="en-US" altLang="zh-CN" sz="2000" dirty="0" smtClean="0"/>
              <a:t> </a:t>
            </a:r>
            <a:r>
              <a:rPr lang="zh-CN" altLang="zh-CN" sz="2000" dirty="0" smtClean="0"/>
              <a:t>接口索引，根据配置存在的位置去指定</a:t>
            </a:r>
          </a:p>
          <a:p>
            <a:r>
              <a:rPr lang="en-US" altLang="zh-CN" sz="2000" dirty="0" err="1" smtClean="0"/>
              <a:t>oid</a:t>
            </a:r>
            <a:r>
              <a:rPr lang="en-US" altLang="zh-CN" sz="2000" dirty="0" smtClean="0"/>
              <a:t> </a:t>
            </a:r>
            <a:r>
              <a:rPr lang="zh-CN" altLang="zh-CN" sz="2000" dirty="0" smtClean="0"/>
              <a:t>为对应的</a:t>
            </a:r>
            <a:r>
              <a:rPr lang="en-US" altLang="zh-CN" sz="2000" dirty="0" err="1" smtClean="0"/>
              <a:t>oid</a:t>
            </a:r>
            <a:endParaRPr lang="zh-CN" altLang="zh-CN" sz="2000" dirty="0" smtClean="0"/>
          </a:p>
          <a:p>
            <a:r>
              <a:rPr lang="en-US" altLang="zh-CN" sz="2000" dirty="0" err="1" smtClean="0"/>
              <a:t>val</a:t>
            </a:r>
            <a:r>
              <a:rPr lang="en-US" altLang="zh-CN" sz="2000" dirty="0" smtClean="0"/>
              <a:t> </a:t>
            </a:r>
            <a:r>
              <a:rPr lang="zh-CN" altLang="zh-CN" sz="2000" dirty="0" smtClean="0"/>
              <a:t>为设置的</a:t>
            </a:r>
            <a:r>
              <a:rPr lang="en-US" altLang="zh-CN" sz="2000" dirty="0" smtClean="0"/>
              <a:t>buffer</a:t>
            </a:r>
            <a:endParaRPr lang="zh-CN" altLang="zh-CN" sz="2000" dirty="0" smtClean="0"/>
          </a:p>
          <a:p>
            <a:pPr>
              <a:buNone/>
            </a:pPr>
            <a:r>
              <a:rPr lang="zh-CN" altLang="zh-CN" sz="2000" dirty="0" smtClean="0">
                <a:solidFill>
                  <a:srgbClr val="FF0000"/>
                </a:solidFill>
              </a:rPr>
              <a:t>注意</a:t>
            </a:r>
            <a:r>
              <a:rPr lang="zh-CN" altLang="zh-CN" sz="2000" dirty="0" smtClean="0"/>
              <a:t>：该函数只能在</a:t>
            </a:r>
            <a:r>
              <a:rPr lang="en-US" altLang="zh-CN" sz="2000" dirty="0" smtClean="0"/>
              <a:t>master</a:t>
            </a:r>
            <a:r>
              <a:rPr lang="zh-CN" altLang="zh-CN" sz="2000" dirty="0" smtClean="0"/>
              <a:t>中调用，所以使用过程中要涉及到进程间的通信</a:t>
            </a:r>
            <a:r>
              <a:rPr lang="zh-CN" altLang="zh-CN" sz="2000" dirty="0" smtClean="0"/>
              <a:t>。</a:t>
            </a:r>
            <a:endParaRPr lang="en-US" altLang="zh-CN" sz="2000" dirty="0" smtClean="0"/>
          </a:p>
          <a:p>
            <a:pPr>
              <a:buNone/>
            </a:pPr>
            <a:r>
              <a:rPr lang="en-US" altLang="zh-CN" sz="2000" dirty="0" smtClean="0"/>
              <a:t>4.3 </a:t>
            </a:r>
            <a:r>
              <a:rPr lang="zh-CN" altLang="en-US" sz="2000" dirty="0" smtClean="0"/>
              <a:t>配置删除函数，</a:t>
            </a:r>
            <a:r>
              <a:rPr lang="zh-CN" altLang="zh-CN" sz="2000" dirty="0" smtClean="0"/>
              <a:t>定义位于（</a:t>
            </a:r>
            <a:r>
              <a:rPr lang="en-US" altLang="zh-CN" sz="2000" dirty="0" err="1" smtClean="0"/>
              <a:t>Vos_config.c</a:t>
            </a:r>
            <a:r>
              <a:rPr lang="zh-CN" altLang="zh-CN" sz="2000" dirty="0" smtClean="0"/>
              <a:t>）</a:t>
            </a:r>
            <a:endParaRPr lang="en-US" altLang="zh-CN" sz="2000" dirty="0" smtClean="0"/>
          </a:p>
          <a:p>
            <a:pPr>
              <a:buNone/>
            </a:pPr>
            <a:r>
              <a:rPr lang="en-US" altLang="zh-CN" sz="2000" dirty="0" err="1" smtClean="0"/>
              <a:t>int</a:t>
            </a:r>
            <a:r>
              <a:rPr lang="en-US" altLang="zh-CN" sz="2000" dirty="0" smtClean="0"/>
              <a:t> </a:t>
            </a:r>
            <a:r>
              <a:rPr lang="en-US" altLang="zh-CN" sz="2000" dirty="0" err="1" smtClean="0"/>
              <a:t>master_cfg_del</a:t>
            </a:r>
            <a:r>
              <a:rPr lang="en-US" altLang="zh-CN" sz="2000" dirty="0" smtClean="0"/>
              <a:t>(</a:t>
            </a:r>
            <a:r>
              <a:rPr lang="en-US" altLang="zh-CN" sz="2000" dirty="0" err="1" smtClean="0"/>
              <a:t>int</a:t>
            </a:r>
            <a:r>
              <a:rPr lang="en-US" altLang="zh-CN" sz="2000" dirty="0" smtClean="0"/>
              <a:t> </a:t>
            </a:r>
            <a:r>
              <a:rPr lang="en-US" altLang="zh-CN" sz="2000" dirty="0" err="1" smtClean="0"/>
              <a:t>ifindex,unsigned</a:t>
            </a:r>
            <a:r>
              <a:rPr lang="en-US" altLang="zh-CN" sz="2000" dirty="0" smtClean="0"/>
              <a:t> </a:t>
            </a:r>
            <a:r>
              <a:rPr lang="en-US" altLang="zh-CN" sz="2000" dirty="0" err="1" smtClean="0"/>
              <a:t>int</a:t>
            </a:r>
            <a:r>
              <a:rPr lang="en-US" altLang="zh-CN" sz="2000" dirty="0" smtClean="0"/>
              <a:t> </a:t>
            </a:r>
            <a:r>
              <a:rPr lang="en-US" altLang="zh-CN" sz="2000" dirty="0" err="1" smtClean="0"/>
              <a:t>oid</a:t>
            </a:r>
            <a:r>
              <a:rPr lang="en-US" altLang="zh-CN" sz="2000" dirty="0" smtClean="0"/>
              <a:t>)</a:t>
            </a:r>
            <a:endParaRPr lang="zh-CN" altLang="zh-CN" sz="2000" dirty="0" smtClean="0"/>
          </a:p>
          <a:p>
            <a:pPr>
              <a:buNone/>
            </a:pPr>
            <a:r>
              <a:rPr lang="zh-CN" altLang="en-US" sz="2000" dirty="0" smtClean="0"/>
              <a:t>参数说明：</a:t>
            </a:r>
            <a:endParaRPr lang="en-US" altLang="zh-CN" sz="2000" dirty="0" smtClean="0"/>
          </a:p>
          <a:p>
            <a:r>
              <a:rPr lang="en-US" altLang="zh-CN" sz="2000" dirty="0" err="1" smtClean="0"/>
              <a:t>ifindex</a:t>
            </a:r>
            <a:r>
              <a:rPr lang="en-US" altLang="zh-CN" sz="2000" dirty="0" smtClean="0"/>
              <a:t> </a:t>
            </a:r>
            <a:r>
              <a:rPr lang="zh-CN" altLang="zh-CN" sz="2000" dirty="0" smtClean="0"/>
              <a:t>接口索引，根据配置存在的位置去指定</a:t>
            </a:r>
          </a:p>
          <a:p>
            <a:r>
              <a:rPr lang="en-US" altLang="zh-CN" sz="2000" dirty="0" err="1" smtClean="0"/>
              <a:t>oid</a:t>
            </a:r>
            <a:r>
              <a:rPr lang="zh-CN" altLang="zh-CN" sz="2000" dirty="0" smtClean="0"/>
              <a:t>为对应的</a:t>
            </a:r>
            <a:r>
              <a:rPr lang="en-US" altLang="zh-CN" sz="2000" dirty="0" err="1" smtClean="0"/>
              <a:t>oid</a:t>
            </a:r>
            <a:endParaRPr lang="zh-CN" altLang="zh-CN" sz="2000" dirty="0" smtClean="0"/>
          </a:p>
          <a:p>
            <a:pPr>
              <a:buNone/>
            </a:pPr>
            <a:r>
              <a:rPr lang="zh-CN" altLang="en-US" sz="2000" dirty="0" smtClean="0"/>
              <a:t>说明：</a:t>
            </a:r>
            <a:endParaRPr lang="en-US" altLang="zh-CN" sz="2000" dirty="0" smtClean="0"/>
          </a:p>
          <a:p>
            <a:r>
              <a:rPr lang="zh-CN" altLang="zh-CN" sz="2000" dirty="0" smtClean="0"/>
              <a:t>如果要删除一个模块的全部配置，</a:t>
            </a:r>
            <a:r>
              <a:rPr lang="en-US" altLang="zh-CN" sz="2000" dirty="0" err="1" smtClean="0"/>
              <a:t>oid</a:t>
            </a:r>
            <a:r>
              <a:rPr lang="zh-CN" altLang="zh-CN" sz="2000" dirty="0" smtClean="0"/>
              <a:t>为模块</a:t>
            </a:r>
            <a:r>
              <a:rPr lang="en-US" altLang="zh-CN" sz="2000" dirty="0" smtClean="0"/>
              <a:t>OID</a:t>
            </a:r>
            <a:endParaRPr lang="zh-CN" altLang="zh-CN" sz="2000" dirty="0" smtClean="0"/>
          </a:p>
          <a:p>
            <a:r>
              <a:rPr lang="zh-CN" altLang="zh-CN" sz="2000" dirty="0" smtClean="0"/>
              <a:t>如果要删除接口下面的所有配置 ，</a:t>
            </a:r>
            <a:r>
              <a:rPr lang="en-US" altLang="zh-CN" sz="2000" dirty="0" err="1" smtClean="0"/>
              <a:t>oid</a:t>
            </a:r>
            <a:r>
              <a:rPr lang="zh-CN" altLang="zh-CN" sz="2000" dirty="0" smtClean="0"/>
              <a:t>为</a:t>
            </a:r>
            <a:r>
              <a:rPr lang="en-US" altLang="zh-CN" sz="2000" dirty="0" smtClean="0"/>
              <a:t>0</a:t>
            </a:r>
            <a:endParaRPr lang="zh-CN" altLang="zh-CN" sz="2000" dirty="0" smtClean="0"/>
          </a:p>
          <a:p>
            <a:r>
              <a:rPr lang="zh-CN" altLang="zh-CN" sz="2000" dirty="0" smtClean="0"/>
              <a:t>如果要删除一个</a:t>
            </a:r>
            <a:r>
              <a:rPr lang="en-US" altLang="zh-CN" sz="2000" dirty="0" smtClean="0"/>
              <a:t>section</a:t>
            </a:r>
            <a:r>
              <a:rPr lang="zh-CN" altLang="zh-CN" sz="2000" dirty="0" smtClean="0"/>
              <a:t>下面的全部配置，</a:t>
            </a:r>
            <a:r>
              <a:rPr lang="en-US" altLang="zh-CN" sz="2000" dirty="0" err="1" smtClean="0"/>
              <a:t>oid</a:t>
            </a:r>
            <a:r>
              <a:rPr lang="zh-CN" altLang="zh-CN" sz="2000" dirty="0" smtClean="0"/>
              <a:t>为</a:t>
            </a:r>
            <a:r>
              <a:rPr lang="en-US" altLang="zh-CN" sz="2000" dirty="0" smtClean="0"/>
              <a:t>section </a:t>
            </a:r>
            <a:r>
              <a:rPr lang="en-US" altLang="zh-CN" sz="2000" dirty="0" err="1" smtClean="0"/>
              <a:t>oid</a:t>
            </a:r>
            <a:endParaRPr lang="zh-CN" altLang="zh-CN" sz="2000" dirty="0" smtClean="0"/>
          </a:p>
          <a:p>
            <a:pPr>
              <a:buNone/>
            </a:pPr>
            <a:r>
              <a:rPr lang="zh-CN" altLang="zh-CN" sz="2000" dirty="0" smtClean="0">
                <a:solidFill>
                  <a:srgbClr val="FF0000"/>
                </a:solidFill>
              </a:rPr>
              <a:t>注意</a:t>
            </a:r>
            <a:r>
              <a:rPr lang="zh-CN" altLang="zh-CN" sz="2000" dirty="0" smtClean="0"/>
              <a:t>：该接口只能在</a:t>
            </a:r>
            <a:r>
              <a:rPr lang="en-US" altLang="zh-CN" sz="2000" dirty="0" smtClean="0"/>
              <a:t>master</a:t>
            </a:r>
            <a:r>
              <a:rPr lang="zh-CN" altLang="zh-CN" sz="2000" dirty="0" smtClean="0"/>
              <a:t>中使用。</a:t>
            </a:r>
          </a:p>
          <a:p>
            <a:pPr>
              <a:buNone/>
            </a:pPr>
            <a:endParaRPr lang="zh-CN" altLang="zh-CN" sz="2000" dirty="0" smtClean="0"/>
          </a:p>
          <a:p>
            <a:pPr marL="0" indent="0" algn="just">
              <a:lnSpc>
                <a:spcPct val="150000"/>
              </a:lnSpc>
              <a:spcBef>
                <a:spcPts val="0"/>
              </a:spcBef>
              <a:buNone/>
            </a:pPr>
            <a:endParaRPr lang="en-US" altLang="zh-CN" sz="2000" dirty="0" smtClean="0"/>
          </a:p>
          <a:p>
            <a:pPr marL="0" indent="0">
              <a:buNone/>
            </a:pP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xmlns="" val="132834994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59833" y="274638"/>
            <a:ext cx="8229600" cy="1143000"/>
          </a:xfrm>
        </p:spPr>
        <p:txBody>
          <a:bodyPr/>
          <a:lstStyle/>
          <a:p>
            <a:r>
              <a:rPr lang="zh-CN" altLang="zh-CN" dirty="0" smtClean="0"/>
              <a:t>个人添加配置步骤介绍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359833" y="1417638"/>
            <a:ext cx="8382000" cy="44497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2000" dirty="0" smtClean="0">
                <a:solidFill>
                  <a:srgbClr val="FF0000"/>
                </a:solidFill>
              </a:rPr>
              <a:t>整个流程</a:t>
            </a:r>
            <a:r>
              <a:rPr lang="zh-CN" altLang="zh-CN" sz="2000" dirty="0" smtClean="0">
                <a:solidFill>
                  <a:srgbClr val="FF0000"/>
                </a:solidFill>
              </a:rPr>
              <a:t>实现</a:t>
            </a:r>
            <a:r>
              <a:rPr lang="zh-CN" altLang="zh-CN" sz="2000" dirty="0" smtClean="0">
                <a:solidFill>
                  <a:srgbClr val="FF0000"/>
                </a:solidFill>
              </a:rPr>
              <a:t>的功能</a:t>
            </a:r>
            <a:r>
              <a:rPr lang="zh-CN" altLang="zh-CN" sz="2000" dirty="0" smtClean="0"/>
              <a:t>：使用读命令和写命令对配置文件进行读取和写入。命令由我自行添加在以我名字（</a:t>
            </a:r>
            <a:r>
              <a:rPr lang="en-US" altLang="zh-CN" sz="2000" dirty="0" err="1" smtClean="0"/>
              <a:t>xianfeng</a:t>
            </a:r>
            <a:r>
              <a:rPr lang="zh-CN" altLang="zh-CN" sz="2000" dirty="0" smtClean="0"/>
              <a:t>）命名的节点下。</a:t>
            </a:r>
          </a:p>
          <a:p>
            <a:pPr marL="0" indent="0">
              <a:buNone/>
            </a:pPr>
            <a:r>
              <a:rPr lang="zh-CN" altLang="zh-CN" sz="2000" dirty="0" smtClean="0">
                <a:solidFill>
                  <a:srgbClr val="FF0000"/>
                </a:solidFill>
              </a:rPr>
              <a:t>测试方法</a:t>
            </a:r>
            <a:r>
              <a:rPr lang="zh-CN" altLang="zh-CN" sz="2000" dirty="0" smtClean="0"/>
              <a:t>：在命令行中，首先输入</a:t>
            </a:r>
            <a:r>
              <a:rPr lang="en-US" altLang="zh-CN" sz="2000" dirty="0" err="1" smtClean="0"/>
              <a:t>xianfeng</a:t>
            </a:r>
            <a:r>
              <a:rPr lang="zh-CN" altLang="zh-CN" sz="2000" dirty="0" smtClean="0"/>
              <a:t>进入到我添加的节点当中，然后输入读命令（</a:t>
            </a:r>
            <a:r>
              <a:rPr lang="en-US" altLang="zh-CN" sz="2000" dirty="0" smtClean="0"/>
              <a:t>read </a:t>
            </a:r>
            <a:r>
              <a:rPr lang="en-US" altLang="zh-CN" sz="2000" dirty="0" err="1" smtClean="0"/>
              <a:t>su</a:t>
            </a:r>
            <a:r>
              <a:rPr lang="zh-CN" altLang="zh-CN" sz="2000" dirty="0" smtClean="0"/>
              <a:t>）读取我添加的配置项，再输入写命令（</a:t>
            </a:r>
            <a:r>
              <a:rPr lang="en-US" altLang="zh-CN" sz="2000" dirty="0" smtClean="0"/>
              <a:t>write </a:t>
            </a:r>
            <a:r>
              <a:rPr lang="en-US" altLang="zh-CN" sz="2000" dirty="0" err="1" smtClean="0"/>
              <a:t>su</a:t>
            </a:r>
            <a:r>
              <a:rPr lang="zh-CN" altLang="zh-CN" sz="2000" dirty="0" smtClean="0"/>
              <a:t>）将配置重新写入到配置文件当中这时会返回</a:t>
            </a:r>
            <a:r>
              <a:rPr lang="en-US" altLang="zh-CN" sz="2000" dirty="0" smtClean="0"/>
              <a:t>0</a:t>
            </a:r>
            <a:r>
              <a:rPr lang="zh-CN" altLang="zh-CN" sz="2000" dirty="0" smtClean="0"/>
              <a:t>表示写入成功，再运行读命令重新对我写入的配置进行读取。</a:t>
            </a:r>
          </a:p>
          <a:p>
            <a:pPr marL="0" indent="0">
              <a:buNone/>
            </a:pPr>
            <a:r>
              <a:rPr lang="zh-CN" altLang="zh-CN" sz="2000" dirty="0" smtClean="0"/>
              <a:t>步骤：</a:t>
            </a:r>
          </a:p>
          <a:p>
            <a:pPr marL="0" indent="0">
              <a:buNone/>
            </a:pPr>
            <a:r>
              <a:rPr lang="en-US" altLang="zh-CN" sz="2000" dirty="0" smtClean="0"/>
              <a:t>1</a:t>
            </a:r>
            <a:r>
              <a:rPr lang="zh-CN" altLang="en-US" sz="2000" dirty="0" smtClean="0"/>
              <a:t>、</a:t>
            </a:r>
            <a:r>
              <a:rPr lang="zh-CN" altLang="zh-CN" sz="2000" dirty="0" smtClean="0"/>
              <a:t>在模块定义的地方添加两个枚举</a:t>
            </a:r>
            <a:r>
              <a:rPr lang="en-US" altLang="zh-CN" sz="2000" dirty="0" smtClean="0"/>
              <a:t>(</a:t>
            </a:r>
            <a:r>
              <a:rPr lang="en-US" altLang="zh-CN" sz="2000" dirty="0" err="1" smtClean="0"/>
              <a:t>lw_config_oid.h</a:t>
            </a:r>
            <a:r>
              <a:rPr lang="en-US" altLang="zh-CN" sz="2000" dirty="0" smtClean="0"/>
              <a:t>)</a:t>
            </a:r>
            <a:r>
              <a:rPr lang="zh-CN" altLang="zh-CN" sz="2000" dirty="0" smtClean="0"/>
              <a:t>：</a:t>
            </a:r>
            <a:endParaRPr lang="en-US" altLang="zh-CN" sz="2000" dirty="0" smtClean="0"/>
          </a:p>
          <a:p>
            <a:pPr marL="0" indent="0">
              <a:buNone/>
            </a:pPr>
            <a:endParaRPr lang="zh-CN" altLang="en-US" sz="2000" dirty="0"/>
          </a:p>
        </p:txBody>
      </p:sp>
      <p:pic>
        <p:nvPicPr>
          <p:cNvPr id="4" name="图片 3" descr="C:\Documents and Settings\Administrator\Application Data\Tencent\Users\237774260\QQ\WinTemp\RichOle\SLH343KQ7VJ@3OZO)8DEFXX.jp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53870" y="3886200"/>
            <a:ext cx="518033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103862633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1016</Words>
  <Application>Microsoft Office PowerPoint</Application>
  <PresentationFormat>全屏显示(4:3)</PresentationFormat>
  <Paragraphs>169</Paragraphs>
  <Slides>19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0" baseType="lpstr">
      <vt:lpstr>Office 主题​​</vt:lpstr>
      <vt:lpstr>幻灯片 1</vt:lpstr>
      <vt:lpstr>内容提纲</vt:lpstr>
      <vt:lpstr>CFG相关知识的简介</vt:lpstr>
      <vt:lpstr>幻灯片 4</vt:lpstr>
      <vt:lpstr>幻灯片 5</vt:lpstr>
      <vt:lpstr>幻灯片 6</vt:lpstr>
      <vt:lpstr>幻灯片 7</vt:lpstr>
      <vt:lpstr>幻灯片 8</vt:lpstr>
      <vt:lpstr>个人添加配置步骤介绍</vt:lpstr>
      <vt:lpstr>幻灯片 10</vt:lpstr>
      <vt:lpstr>幻灯片 11</vt:lpstr>
      <vt:lpstr>幻灯片 12</vt:lpstr>
      <vt:lpstr>幻灯片 13</vt:lpstr>
      <vt:lpstr>幻灯片 14</vt:lpstr>
      <vt:lpstr>幻灯片 15</vt:lpstr>
      <vt:lpstr>幻灯片 16</vt:lpstr>
      <vt:lpstr>幻灯片 17</vt:lpstr>
      <vt:lpstr>运行结果</vt:lpstr>
      <vt:lpstr>幻灯片 19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cvn</dc:title>
  <dc:subject>cvn</dc:subject>
  <dc:creator/>
  <dc:description>cvn</dc:description>
  <cp:lastModifiedBy/>
  <cp:revision>9</cp:revision>
  <dcterms:created xsi:type="dcterms:W3CDTF">2007-08-03T18:56:26Z</dcterms:created>
  <dcterms:modified xsi:type="dcterms:W3CDTF">2014-04-17T07:01:52Z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XTAG2">
    <vt:lpwstr>00080070240000000000010250800207f7000400038000</vt:lpwstr>
  </property>
</Properties>
</file>